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308" r:id="rId2"/>
    <p:sldId id="311" r:id="rId3"/>
    <p:sldId id="304" r:id="rId4"/>
    <p:sldId id="312" r:id="rId5"/>
    <p:sldId id="310" r:id="rId6"/>
    <p:sldId id="309" r:id="rId7"/>
    <p:sldId id="268" r:id="rId8"/>
    <p:sldId id="264" r:id="rId9"/>
    <p:sldId id="270" r:id="rId10"/>
    <p:sldId id="274" r:id="rId11"/>
    <p:sldId id="275" r:id="rId12"/>
    <p:sldId id="271" r:id="rId13"/>
    <p:sldId id="272" r:id="rId14"/>
    <p:sldId id="273" r:id="rId15"/>
    <p:sldId id="276" r:id="rId16"/>
    <p:sldId id="294" r:id="rId17"/>
    <p:sldId id="295" r:id="rId18"/>
    <p:sldId id="265" r:id="rId19"/>
    <p:sldId id="296" r:id="rId20"/>
    <p:sldId id="297" r:id="rId21"/>
    <p:sldId id="298" r:id="rId22"/>
    <p:sldId id="299" r:id="rId23"/>
    <p:sldId id="316" r:id="rId24"/>
    <p:sldId id="317" r:id="rId25"/>
    <p:sldId id="300" r:id="rId26"/>
    <p:sldId id="301" r:id="rId27"/>
    <p:sldId id="302" r:id="rId28"/>
    <p:sldId id="303" r:id="rId29"/>
    <p:sldId id="269" r:id="rId30"/>
    <p:sldId id="277" r:id="rId31"/>
    <p:sldId id="278" r:id="rId32"/>
    <p:sldId id="279" r:id="rId33"/>
    <p:sldId id="280" r:id="rId34"/>
    <p:sldId id="281" r:id="rId35"/>
    <p:sldId id="314" r:id="rId36"/>
    <p:sldId id="315" r:id="rId37"/>
    <p:sldId id="313" r:id="rId3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4" d="100"/>
          <a:sy n="104" d="100"/>
        </p:scale>
        <p:origin x="834" y="11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&#26032;&#24314;%20Microsoft%20Excel%20&#24037;&#20316;&#34920;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Accuracy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breed!$B$2:$B$31</c:f>
              <c:numCache>
                <c:formatCode>General</c:formatCode>
                <c:ptCount val="30"/>
                <c:pt idx="0">
                  <c:v>0.57097911834716797</c:v>
                </c:pt>
                <c:pt idx="1">
                  <c:v>0.63762146234512296</c:v>
                </c:pt>
                <c:pt idx="2">
                  <c:v>0.65940231084823597</c:v>
                </c:pt>
                <c:pt idx="3">
                  <c:v>0.67320215702056796</c:v>
                </c:pt>
                <c:pt idx="4">
                  <c:v>0.68254375457763605</c:v>
                </c:pt>
                <c:pt idx="5">
                  <c:v>0.68960154056548995</c:v>
                </c:pt>
                <c:pt idx="6">
                  <c:v>0.69362246990203802</c:v>
                </c:pt>
                <c:pt idx="7">
                  <c:v>0.69974488019943204</c:v>
                </c:pt>
                <c:pt idx="8">
                  <c:v>0.703607857227325</c:v>
                </c:pt>
                <c:pt idx="9">
                  <c:v>0.70655977725982599</c:v>
                </c:pt>
                <c:pt idx="10">
                  <c:v>0.70779883861541704</c:v>
                </c:pt>
                <c:pt idx="11">
                  <c:v>0.71184402704238803</c:v>
                </c:pt>
                <c:pt idx="12">
                  <c:v>0.71362972259521396</c:v>
                </c:pt>
                <c:pt idx="13">
                  <c:v>0.71525752544402998</c:v>
                </c:pt>
                <c:pt idx="14">
                  <c:v>0.71571916341781605</c:v>
                </c:pt>
                <c:pt idx="15">
                  <c:v>0.718428075313568</c:v>
                </c:pt>
                <c:pt idx="16">
                  <c:v>0.72148931026458696</c:v>
                </c:pt>
                <c:pt idx="17">
                  <c:v>0.72299563884735096</c:v>
                </c:pt>
                <c:pt idx="18">
                  <c:v>0.72340863943099898</c:v>
                </c:pt>
                <c:pt idx="19">
                  <c:v>0.72634840011596602</c:v>
                </c:pt>
                <c:pt idx="20">
                  <c:v>0.72688287496566695</c:v>
                </c:pt>
                <c:pt idx="21">
                  <c:v>0.72521865367889404</c:v>
                </c:pt>
                <c:pt idx="22">
                  <c:v>0.72753888368606501</c:v>
                </c:pt>
                <c:pt idx="23">
                  <c:v>0.73075801134109497</c:v>
                </c:pt>
                <c:pt idx="24">
                  <c:v>0.72859573364257801</c:v>
                </c:pt>
                <c:pt idx="25">
                  <c:v>0.73019921779632502</c:v>
                </c:pt>
                <c:pt idx="26">
                  <c:v>0.73211854696273804</c:v>
                </c:pt>
                <c:pt idx="27">
                  <c:v>0.73104953765869096</c:v>
                </c:pt>
                <c:pt idx="28">
                  <c:v>0.72985911369323697</c:v>
                </c:pt>
                <c:pt idx="29">
                  <c:v>0.73210638761520297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E-4B8C-8C0B-C6FAF2484335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breed!$C$2:$C$31</c:f>
              <c:numCache>
                <c:formatCode>General</c:formatCode>
                <c:ptCount val="30"/>
                <c:pt idx="0">
                  <c:v>0.61606490612029996</c:v>
                </c:pt>
                <c:pt idx="1">
                  <c:v>0.65017735958099299</c:v>
                </c:pt>
                <c:pt idx="2">
                  <c:v>0.67811846733093195</c:v>
                </c:pt>
                <c:pt idx="3">
                  <c:v>0.68127703666687001</c:v>
                </c:pt>
                <c:pt idx="4">
                  <c:v>0.69643813371658303</c:v>
                </c:pt>
                <c:pt idx="5">
                  <c:v>0.69590359926223699</c:v>
                </c:pt>
                <c:pt idx="6">
                  <c:v>0.69877058267593295</c:v>
                </c:pt>
                <c:pt idx="7">
                  <c:v>0.70469897985458296</c:v>
                </c:pt>
                <c:pt idx="8">
                  <c:v>0.70926672220230103</c:v>
                </c:pt>
                <c:pt idx="9">
                  <c:v>0.71223092079162598</c:v>
                </c:pt>
                <c:pt idx="10">
                  <c:v>0.71990865468978804</c:v>
                </c:pt>
                <c:pt idx="11">
                  <c:v>0.71227949857711703</c:v>
                </c:pt>
                <c:pt idx="12">
                  <c:v>0.69653528928756703</c:v>
                </c:pt>
                <c:pt idx="13">
                  <c:v>0.71772193908691395</c:v>
                </c:pt>
                <c:pt idx="14">
                  <c:v>0.72501093149185103</c:v>
                </c:pt>
                <c:pt idx="15">
                  <c:v>0.71981143951416005</c:v>
                </c:pt>
                <c:pt idx="16">
                  <c:v>0.72243547439575195</c:v>
                </c:pt>
                <c:pt idx="17">
                  <c:v>0.72710043191909701</c:v>
                </c:pt>
                <c:pt idx="18">
                  <c:v>0.72194957733154297</c:v>
                </c:pt>
                <c:pt idx="19">
                  <c:v>0.72846102714538497</c:v>
                </c:pt>
                <c:pt idx="20">
                  <c:v>0.72918993234634399</c:v>
                </c:pt>
                <c:pt idx="21">
                  <c:v>0.72088050842285101</c:v>
                </c:pt>
                <c:pt idx="22">
                  <c:v>0.72544825077056796</c:v>
                </c:pt>
                <c:pt idx="23">
                  <c:v>0.72471934556961004</c:v>
                </c:pt>
                <c:pt idx="24">
                  <c:v>0.728898406028747</c:v>
                </c:pt>
                <c:pt idx="25">
                  <c:v>0.73881143331527699</c:v>
                </c:pt>
                <c:pt idx="26">
                  <c:v>0.73754799365997303</c:v>
                </c:pt>
                <c:pt idx="27">
                  <c:v>0.72676026821136397</c:v>
                </c:pt>
                <c:pt idx="28">
                  <c:v>0.735312700271606</c:v>
                </c:pt>
                <c:pt idx="29">
                  <c:v>0.73477816581725997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DE-4B8C-8C0B-C6FAF2484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443039"/>
        <c:axId val="1168196527"/>
      </c:lineChart>
      <c:catAx>
        <c:axId val="1061443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196527"/>
        <c:crosses val="autoZero"/>
        <c:auto val="1"/>
        <c:lblAlgn val="ctr"/>
        <c:lblOffset val="100"/>
        <c:noMultiLvlLbl val="0"/>
      </c:catAx>
      <c:valAx>
        <c:axId val="1168196527"/>
        <c:scaling>
          <c:orientation val="minMax"/>
          <c:max val="0.75000000000000011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r>
                  <a:rPr lang="en-US" altLang="zh-CN" baseline="0"/>
                  <a:t> 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144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breed!$F$2:$F$31</c:f>
              <c:numCache>
                <c:formatCode>General</c:formatCode>
                <c:ptCount val="30"/>
                <c:pt idx="0">
                  <c:v>7.6304674148559499</c:v>
                </c:pt>
                <c:pt idx="1">
                  <c:v>7.1306242942809996</c:v>
                </c:pt>
                <c:pt idx="2">
                  <c:v>6.8564081192016602</c:v>
                </c:pt>
                <c:pt idx="3">
                  <c:v>6.7088198661804199</c:v>
                </c:pt>
                <c:pt idx="4">
                  <c:v>6.5638475418090803</c:v>
                </c:pt>
                <c:pt idx="5">
                  <c:v>6.4884772300720197</c:v>
                </c:pt>
                <c:pt idx="6">
                  <c:v>6.4679999351501403</c:v>
                </c:pt>
                <c:pt idx="7">
                  <c:v>6.4103217124938903</c:v>
                </c:pt>
                <c:pt idx="8">
                  <c:v>6.3992247581481898</c:v>
                </c:pt>
                <c:pt idx="9">
                  <c:v>6.3755640983581499</c:v>
                </c:pt>
                <c:pt idx="10">
                  <c:v>6.3582916259765598</c:v>
                </c:pt>
                <c:pt idx="11">
                  <c:v>6.3369965553283603</c:v>
                </c:pt>
                <c:pt idx="12">
                  <c:v>6.33772468566894</c:v>
                </c:pt>
                <c:pt idx="13">
                  <c:v>6.38987016677856</c:v>
                </c:pt>
                <c:pt idx="14">
                  <c:v>6.3563156127929599</c:v>
                </c:pt>
                <c:pt idx="15">
                  <c:v>6.3136515617370597</c:v>
                </c:pt>
                <c:pt idx="16">
                  <c:v>6.2736344337463299</c:v>
                </c:pt>
                <c:pt idx="17">
                  <c:v>6.2491493225097603</c:v>
                </c:pt>
                <c:pt idx="18">
                  <c:v>6.3004822731018004</c:v>
                </c:pt>
                <c:pt idx="19">
                  <c:v>6.2481169700622496</c:v>
                </c:pt>
                <c:pt idx="20">
                  <c:v>6.2473487854003897</c:v>
                </c:pt>
                <c:pt idx="21">
                  <c:v>6.3202819824218697</c:v>
                </c:pt>
                <c:pt idx="22">
                  <c:v>6.3242702484130797</c:v>
                </c:pt>
                <c:pt idx="23">
                  <c:v>6.2672762870788503</c:v>
                </c:pt>
                <c:pt idx="24">
                  <c:v>6.2509522438049299</c:v>
                </c:pt>
                <c:pt idx="25">
                  <c:v>6.2997260093688903</c:v>
                </c:pt>
                <c:pt idx="26">
                  <c:v>6.2850742340087802</c:v>
                </c:pt>
                <c:pt idx="27">
                  <c:v>6.3113584518432599</c:v>
                </c:pt>
                <c:pt idx="28">
                  <c:v>6.3575587272643999</c:v>
                </c:pt>
                <c:pt idx="29">
                  <c:v>6.3031654357910103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CD-4F10-9277-1F56E680C4E0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breed!$G$2:$G$31</c:f>
              <c:numCache>
                <c:formatCode>General</c:formatCode>
                <c:ptCount val="30"/>
                <c:pt idx="0">
                  <c:v>7.6222410202026296</c:v>
                </c:pt>
                <c:pt idx="1">
                  <c:v>7.3733749389648402</c:v>
                </c:pt>
                <c:pt idx="2">
                  <c:v>6.66373491287231</c:v>
                </c:pt>
                <c:pt idx="3">
                  <c:v>7.0639257431030202</c:v>
                </c:pt>
                <c:pt idx="4">
                  <c:v>6.5536227226257298</c:v>
                </c:pt>
                <c:pt idx="5">
                  <c:v>6.7231478691101003</c:v>
                </c:pt>
                <c:pt idx="6">
                  <c:v>6.8901495933532697</c:v>
                </c:pt>
                <c:pt idx="7">
                  <c:v>7.0043439865112296</c:v>
                </c:pt>
                <c:pt idx="8">
                  <c:v>6.7136726379394496</c:v>
                </c:pt>
                <c:pt idx="9">
                  <c:v>6.6824607849120996</c:v>
                </c:pt>
                <c:pt idx="10">
                  <c:v>6.6373200416564897</c:v>
                </c:pt>
                <c:pt idx="11">
                  <c:v>6.9296998977661097</c:v>
                </c:pt>
                <c:pt idx="12">
                  <c:v>7.6366291046142498</c:v>
                </c:pt>
                <c:pt idx="13">
                  <c:v>6.8030738830566397</c:v>
                </c:pt>
                <c:pt idx="14">
                  <c:v>6.7205820083618102</c:v>
                </c:pt>
                <c:pt idx="15">
                  <c:v>7.0817613601684499</c:v>
                </c:pt>
                <c:pt idx="16">
                  <c:v>7.09928131103515</c:v>
                </c:pt>
                <c:pt idx="17">
                  <c:v>6.64005422592163</c:v>
                </c:pt>
                <c:pt idx="18">
                  <c:v>7.1721315383911097</c:v>
                </c:pt>
                <c:pt idx="19">
                  <c:v>6.8485112190246502</c:v>
                </c:pt>
                <c:pt idx="20">
                  <c:v>7.01240634918212</c:v>
                </c:pt>
                <c:pt idx="21">
                  <c:v>7.1755461692809996</c:v>
                </c:pt>
                <c:pt idx="22">
                  <c:v>7.0636000633239702</c:v>
                </c:pt>
                <c:pt idx="23">
                  <c:v>7.2797517776489196</c:v>
                </c:pt>
                <c:pt idx="24">
                  <c:v>7.2248573303222603</c:v>
                </c:pt>
                <c:pt idx="25">
                  <c:v>6.7989196777343697</c:v>
                </c:pt>
                <c:pt idx="26">
                  <c:v>6.8447961807250897</c:v>
                </c:pt>
                <c:pt idx="27">
                  <c:v>7.4439134597778303</c:v>
                </c:pt>
                <c:pt idx="28">
                  <c:v>7.1898984909057599</c:v>
                </c:pt>
                <c:pt idx="29">
                  <c:v>7.0831322669982901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CD-4F10-9277-1F56E680C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534495"/>
        <c:axId val="1048153903"/>
      </c:lineChart>
      <c:catAx>
        <c:axId val="1150534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Epochs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8153903"/>
        <c:crosses val="autoZero"/>
        <c:auto val="1"/>
        <c:lblAlgn val="ctr"/>
        <c:lblOffset val="100"/>
        <c:noMultiLvlLbl val="0"/>
      </c:catAx>
      <c:valAx>
        <c:axId val="1048153903"/>
        <c:scaling>
          <c:orientation val="minMax"/>
          <c:max val="8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Loss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053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Precision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Sheet1!$D$1:$D$30</c:f>
              <c:numCache>
                <c:formatCode>General</c:formatCode>
                <c:ptCount val="30"/>
                <c:pt idx="0">
                  <c:v>0.57511568069457997</c:v>
                </c:pt>
                <c:pt idx="1">
                  <c:v>0.63964951038360596</c:v>
                </c:pt>
                <c:pt idx="2">
                  <c:v>0.66126418113708496</c:v>
                </c:pt>
                <c:pt idx="3">
                  <c:v>0.67507863044738703</c:v>
                </c:pt>
                <c:pt idx="4">
                  <c:v>0.68403607606887795</c:v>
                </c:pt>
                <c:pt idx="5">
                  <c:v>0.69099479913711503</c:v>
                </c:pt>
                <c:pt idx="6">
                  <c:v>0.69497799873351995</c:v>
                </c:pt>
                <c:pt idx="7">
                  <c:v>0.70090109109878496</c:v>
                </c:pt>
                <c:pt idx="8">
                  <c:v>0.70491743087768499</c:v>
                </c:pt>
                <c:pt idx="9">
                  <c:v>0.70787107944488503</c:v>
                </c:pt>
                <c:pt idx="10">
                  <c:v>0.70905125141143799</c:v>
                </c:pt>
                <c:pt idx="11">
                  <c:v>0.71281814575195301</c:v>
                </c:pt>
                <c:pt idx="12">
                  <c:v>0.71477788686752297</c:v>
                </c:pt>
                <c:pt idx="13">
                  <c:v>0.71631836891174305</c:v>
                </c:pt>
                <c:pt idx="14">
                  <c:v>0.716702580451965</c:v>
                </c:pt>
                <c:pt idx="15">
                  <c:v>0.71921348571777299</c:v>
                </c:pt>
                <c:pt idx="16">
                  <c:v>0.72265511751174905</c:v>
                </c:pt>
                <c:pt idx="17">
                  <c:v>0.72388821840286199</c:v>
                </c:pt>
                <c:pt idx="18">
                  <c:v>0.72448122501373202</c:v>
                </c:pt>
                <c:pt idx="19">
                  <c:v>0.72733026742935103</c:v>
                </c:pt>
                <c:pt idx="20">
                  <c:v>0.72772508859634399</c:v>
                </c:pt>
                <c:pt idx="21">
                  <c:v>0.72627800703048695</c:v>
                </c:pt>
                <c:pt idx="22">
                  <c:v>0.72843217849731401</c:v>
                </c:pt>
                <c:pt idx="23">
                  <c:v>0.73157173395156805</c:v>
                </c:pt>
                <c:pt idx="24">
                  <c:v>0.72939658164978005</c:v>
                </c:pt>
                <c:pt idx="25">
                  <c:v>0.731084644794464</c:v>
                </c:pt>
                <c:pt idx="26">
                  <c:v>0.73279321193695002</c:v>
                </c:pt>
                <c:pt idx="27">
                  <c:v>0.73188149929046598</c:v>
                </c:pt>
                <c:pt idx="28">
                  <c:v>0.73078703880310003</c:v>
                </c:pt>
                <c:pt idx="29">
                  <c:v>0.73288887739181496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1883-4C92-B2B6-5E13F487802A}"/>
            </c:ext>
          </c:extLst>
        </c:ser>
        <c:ser>
          <c:idx val="1"/>
          <c:order val="1"/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Sheet1!$E$1:$E$30</c:f>
              <c:numCache>
                <c:formatCode>General</c:formatCode>
                <c:ptCount val="30"/>
                <c:pt idx="0">
                  <c:v>0.61831760406494096</c:v>
                </c:pt>
                <c:pt idx="1">
                  <c:v>0.65228635072708097</c:v>
                </c:pt>
                <c:pt idx="2">
                  <c:v>0.67934095859527499</c:v>
                </c:pt>
                <c:pt idx="3">
                  <c:v>0.68289709091186501</c:v>
                </c:pt>
                <c:pt idx="4">
                  <c:v>0.69769597053527799</c:v>
                </c:pt>
                <c:pt idx="5">
                  <c:v>0.69724726676940896</c:v>
                </c:pt>
                <c:pt idx="6">
                  <c:v>0.700151026248931</c:v>
                </c:pt>
                <c:pt idx="7">
                  <c:v>0.70580780506134</c:v>
                </c:pt>
                <c:pt idx="8">
                  <c:v>0.71059685945510798</c:v>
                </c:pt>
                <c:pt idx="9">
                  <c:v>0.71335995197296098</c:v>
                </c:pt>
                <c:pt idx="10">
                  <c:v>0.72150236368179299</c:v>
                </c:pt>
                <c:pt idx="11">
                  <c:v>0.71336060762405396</c:v>
                </c:pt>
                <c:pt idx="12">
                  <c:v>0.69793951511383001</c:v>
                </c:pt>
                <c:pt idx="13">
                  <c:v>0.71874392032623202</c:v>
                </c:pt>
                <c:pt idx="14">
                  <c:v>0.72614413499832098</c:v>
                </c:pt>
                <c:pt idx="15">
                  <c:v>0.72111827135086004</c:v>
                </c:pt>
                <c:pt idx="16">
                  <c:v>0.72314131259918202</c:v>
                </c:pt>
                <c:pt idx="17">
                  <c:v>0.72804284095764105</c:v>
                </c:pt>
                <c:pt idx="18">
                  <c:v>0.72278481721877996</c:v>
                </c:pt>
                <c:pt idx="19">
                  <c:v>0.72926402091979903</c:v>
                </c:pt>
                <c:pt idx="20">
                  <c:v>0.72992312908172596</c:v>
                </c:pt>
                <c:pt idx="21">
                  <c:v>0.72211939096450795</c:v>
                </c:pt>
                <c:pt idx="22">
                  <c:v>0.72632139921188299</c:v>
                </c:pt>
                <c:pt idx="23">
                  <c:v>0.72602874040603604</c:v>
                </c:pt>
                <c:pt idx="24">
                  <c:v>0.72996789216995195</c:v>
                </c:pt>
                <c:pt idx="25">
                  <c:v>0.73938214778900102</c:v>
                </c:pt>
                <c:pt idx="26">
                  <c:v>0.73840916156768799</c:v>
                </c:pt>
                <c:pt idx="27">
                  <c:v>0.72758233547210605</c:v>
                </c:pt>
                <c:pt idx="28">
                  <c:v>0.735986769199371</c:v>
                </c:pt>
                <c:pt idx="29">
                  <c:v>0.73588120937347401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883-4C92-B2B6-5E13F487802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272649232"/>
        <c:axId val="1275726848"/>
      </c:lineChart>
      <c:catAx>
        <c:axId val="1272649232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5726848"/>
        <c:crosses val="autoZero"/>
        <c:auto val="1"/>
        <c:lblAlgn val="ctr"/>
        <c:lblOffset val="100"/>
        <c:noMultiLvlLbl val="0"/>
      </c:catAx>
      <c:valAx>
        <c:axId val="1275726848"/>
        <c:scaling>
          <c:orientation val="minMax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Precision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27264923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AC837-AB29-4241-BE01-98044E0E335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78208C0-A6A1-47E9-AB70-C7C27E6B2B25}">
      <dgm:prSet phldrT="[文本]" custT="1"/>
      <dgm:spPr/>
      <dgm:t>
        <a:bodyPr/>
        <a:lstStyle/>
        <a:p>
          <a:r>
            <a:rPr lang="en-US" altLang="zh-CN" sz="3200" dirty="0"/>
            <a:t>Data</a:t>
          </a:r>
          <a:endParaRPr lang="zh-CN" altLang="en-US" sz="3200" dirty="0"/>
        </a:p>
      </dgm:t>
    </dgm:pt>
    <dgm:pt modelId="{738B526C-3645-475D-9A14-342D75153668}" type="parTrans" cxnId="{6247FCBF-43C0-4EF7-BD52-80AFEFF67767}">
      <dgm:prSet/>
      <dgm:spPr/>
      <dgm:t>
        <a:bodyPr/>
        <a:lstStyle/>
        <a:p>
          <a:endParaRPr lang="zh-CN" altLang="en-US"/>
        </a:p>
      </dgm:t>
    </dgm:pt>
    <dgm:pt modelId="{B8A0193A-E3DB-413A-BC6E-7B87516891DA}" type="sibTrans" cxnId="{6247FCBF-43C0-4EF7-BD52-80AFEFF67767}">
      <dgm:prSet/>
      <dgm:spPr/>
      <dgm:t>
        <a:bodyPr/>
        <a:lstStyle/>
        <a:p>
          <a:endParaRPr lang="zh-CN" altLang="en-US"/>
        </a:p>
      </dgm:t>
    </dgm:pt>
    <dgm:pt modelId="{8B63D2D4-A463-48B3-94D7-5F48C9B5945E}">
      <dgm:prSet phldrT="[文本]" custT="1"/>
      <dgm:spPr/>
      <dgm:t>
        <a:bodyPr/>
        <a:lstStyle/>
        <a:p>
          <a:r>
            <a:rPr lang="en-US" altLang="zh-CN" sz="1800" kern="1200" dirty="0"/>
            <a:t>Dataset: More high quality dataset for model training</a:t>
          </a:r>
          <a:endParaRPr lang="zh-CN" altLang="en-US" sz="1800" kern="1200" dirty="0"/>
        </a:p>
      </dgm:t>
    </dgm:pt>
    <dgm:pt modelId="{A3033ED4-0584-4A64-A1F5-04546E3FF322}" type="parTrans" cxnId="{CC1EC609-2C5C-4F08-A3B3-1EBFA0759F6C}">
      <dgm:prSet/>
      <dgm:spPr/>
      <dgm:t>
        <a:bodyPr/>
        <a:lstStyle/>
        <a:p>
          <a:endParaRPr lang="zh-CN" altLang="en-US"/>
        </a:p>
      </dgm:t>
    </dgm:pt>
    <dgm:pt modelId="{1566C6C4-CCAF-4CC6-8CBC-17C755978B02}" type="sibTrans" cxnId="{CC1EC609-2C5C-4F08-A3B3-1EBFA0759F6C}">
      <dgm:prSet/>
      <dgm:spPr/>
      <dgm:t>
        <a:bodyPr/>
        <a:lstStyle/>
        <a:p>
          <a:endParaRPr lang="zh-CN" altLang="en-US"/>
        </a:p>
      </dgm:t>
    </dgm:pt>
    <dgm:pt modelId="{595DFEE9-4BBD-4DA6-BA1A-650FCE2DFCEC}">
      <dgm:prSet phldrT="[文本]" custT="1"/>
      <dgm:spPr/>
      <dgm:t>
        <a:bodyPr/>
        <a:lstStyle/>
        <a:p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Clip object position to have better annotations</a:t>
          </a:r>
          <a:endParaRPr lang="zh-CN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gm:t>
    </dgm:pt>
    <dgm:pt modelId="{785726A7-8221-41E7-9418-0781DC18052F}" type="parTrans" cxnId="{E0C7DEBD-4575-4105-B7B0-50EDBDFF24B5}">
      <dgm:prSet/>
      <dgm:spPr/>
      <dgm:t>
        <a:bodyPr/>
        <a:lstStyle/>
        <a:p>
          <a:endParaRPr lang="zh-CN" altLang="en-US"/>
        </a:p>
      </dgm:t>
    </dgm:pt>
    <dgm:pt modelId="{EFE6BB25-04D1-44D6-B836-E433252E0900}" type="sibTrans" cxnId="{E0C7DEBD-4575-4105-B7B0-50EDBDFF24B5}">
      <dgm:prSet/>
      <dgm:spPr/>
      <dgm:t>
        <a:bodyPr/>
        <a:lstStyle/>
        <a:p>
          <a:endParaRPr lang="zh-CN" altLang="en-US"/>
        </a:p>
      </dgm:t>
    </dgm:pt>
    <dgm:pt modelId="{A0DE342D-C3FA-4DAB-993C-D504F9885A1C}">
      <dgm:prSet phldrT="[文本]" custT="1"/>
      <dgm:spPr/>
      <dgm:t>
        <a:bodyPr/>
        <a:lstStyle/>
        <a:p>
          <a:r>
            <a:rPr lang="en-US" altLang="zh-CN" sz="3200" dirty="0"/>
            <a:t>Model</a:t>
          </a:r>
          <a:endParaRPr lang="zh-CN" altLang="en-US" sz="3200" dirty="0"/>
        </a:p>
      </dgm:t>
    </dgm:pt>
    <dgm:pt modelId="{D4EA7744-95D2-4E5A-9F5D-3D6E11D87D70}" type="parTrans" cxnId="{B04F8FF3-E1E2-4F13-AC6E-C7C43A449C66}">
      <dgm:prSet/>
      <dgm:spPr/>
      <dgm:t>
        <a:bodyPr/>
        <a:lstStyle/>
        <a:p>
          <a:endParaRPr lang="zh-CN" altLang="en-US"/>
        </a:p>
      </dgm:t>
    </dgm:pt>
    <dgm:pt modelId="{1080389A-0792-4DFF-81D4-33EC5D76F69C}" type="sibTrans" cxnId="{B04F8FF3-E1E2-4F13-AC6E-C7C43A449C66}">
      <dgm:prSet/>
      <dgm:spPr/>
      <dgm:t>
        <a:bodyPr/>
        <a:lstStyle/>
        <a:p>
          <a:endParaRPr lang="zh-CN" altLang="en-US"/>
        </a:p>
      </dgm:t>
    </dgm:pt>
    <dgm:pt modelId="{1943D565-42D2-4327-BF9E-D1C6C5FDC29F}">
      <dgm:prSet phldrT="[文本]" custT="1"/>
      <dgm:spPr/>
      <dgm:t>
        <a:bodyPr/>
        <a:lstStyle/>
        <a:p>
          <a:r>
            <a:rPr lang="en-US" altLang="zh-CN" sz="1800" dirty="0"/>
            <a:t>Training: More variety of model such as resnet-152</a:t>
          </a:r>
          <a:endParaRPr lang="zh-CN" altLang="en-US" sz="1800" dirty="0"/>
        </a:p>
      </dgm:t>
    </dgm:pt>
    <dgm:pt modelId="{D73A0724-D1FB-4EC2-8160-C388BE9ED510}" type="parTrans" cxnId="{2B9F182C-8D8F-461D-BB98-68530B696FAD}">
      <dgm:prSet/>
      <dgm:spPr/>
      <dgm:t>
        <a:bodyPr/>
        <a:lstStyle/>
        <a:p>
          <a:endParaRPr lang="zh-CN" altLang="en-US"/>
        </a:p>
      </dgm:t>
    </dgm:pt>
    <dgm:pt modelId="{55BD5D6E-F55E-4889-9383-C49379A1C2A2}" type="sibTrans" cxnId="{2B9F182C-8D8F-461D-BB98-68530B696FAD}">
      <dgm:prSet/>
      <dgm:spPr/>
      <dgm:t>
        <a:bodyPr/>
        <a:lstStyle/>
        <a:p>
          <a:endParaRPr lang="zh-CN" altLang="en-US"/>
        </a:p>
      </dgm:t>
    </dgm:pt>
    <dgm:pt modelId="{7E95CC17-B13F-4C79-B85A-89AC742D05E2}">
      <dgm:prSet phldrT="[文本]" custT="1"/>
      <dgm:spPr/>
      <dgm:t>
        <a:bodyPr/>
        <a:lstStyle/>
        <a:p>
          <a:r>
            <a:rPr lang="en-US" altLang="zh-CN" sz="3200" dirty="0"/>
            <a:t>UI</a:t>
          </a:r>
          <a:r>
            <a:rPr lang="en-US" altLang="zh-CN" sz="4600" dirty="0"/>
            <a:t> </a:t>
          </a:r>
          <a:endParaRPr lang="zh-CN" altLang="en-US" sz="4600" dirty="0"/>
        </a:p>
      </dgm:t>
    </dgm:pt>
    <dgm:pt modelId="{16B53E07-61A3-449E-9893-8E447B21747E}" type="parTrans" cxnId="{54031161-D0E2-4788-8203-9002D74927D5}">
      <dgm:prSet/>
      <dgm:spPr/>
      <dgm:t>
        <a:bodyPr/>
        <a:lstStyle/>
        <a:p>
          <a:endParaRPr lang="zh-CN" altLang="en-US"/>
        </a:p>
      </dgm:t>
    </dgm:pt>
    <dgm:pt modelId="{48AEE0C7-25C6-4B4E-8025-E23B8523BC1F}" type="sibTrans" cxnId="{54031161-D0E2-4788-8203-9002D74927D5}">
      <dgm:prSet/>
      <dgm:spPr/>
      <dgm:t>
        <a:bodyPr/>
        <a:lstStyle/>
        <a:p>
          <a:endParaRPr lang="zh-CN" altLang="en-US"/>
        </a:p>
      </dgm:t>
    </dgm:pt>
    <dgm:pt modelId="{8071BE0D-36CC-4E8C-A9EC-CF0B097E5A88}">
      <dgm:prSet phldrT="[文本]" custT="1"/>
      <dgm:spPr/>
      <dgm:t>
        <a:bodyPr/>
        <a:lstStyle/>
        <a:p>
          <a:r>
            <a:rPr lang="en-US" altLang="zh-CN" sz="1600" dirty="0"/>
            <a:t>More user-friendly functionalities: archives, alarms, etc.</a:t>
          </a:r>
          <a:endParaRPr lang="zh-CN" altLang="en-US" sz="1600" dirty="0"/>
        </a:p>
      </dgm:t>
    </dgm:pt>
    <dgm:pt modelId="{BACBE18E-7CDF-4041-BB15-DA6E61760BC7}" type="parTrans" cxnId="{35443075-287A-4BB3-B778-61D5E209EA06}">
      <dgm:prSet/>
      <dgm:spPr/>
      <dgm:t>
        <a:bodyPr/>
        <a:lstStyle/>
        <a:p>
          <a:endParaRPr lang="zh-CN" altLang="en-US"/>
        </a:p>
      </dgm:t>
    </dgm:pt>
    <dgm:pt modelId="{13F42865-1E6B-454B-AE7B-99113F66B740}" type="sibTrans" cxnId="{35443075-287A-4BB3-B778-61D5E209EA06}">
      <dgm:prSet/>
      <dgm:spPr/>
      <dgm:t>
        <a:bodyPr/>
        <a:lstStyle/>
        <a:p>
          <a:endParaRPr lang="zh-CN" altLang="en-US"/>
        </a:p>
      </dgm:t>
    </dgm:pt>
    <dgm:pt modelId="{DE8D75C5-28FD-4CAE-BA17-0D2044D170F6}">
      <dgm:prSet phldrT="[文本]" custT="1"/>
      <dgm:spPr/>
      <dgm:t>
        <a:bodyPr/>
        <a:lstStyle/>
        <a:p>
          <a:r>
            <a:rPr lang="en-US" altLang="zh-CN" sz="1600" dirty="0"/>
            <a:t>More platforms supported</a:t>
          </a:r>
          <a:endParaRPr lang="zh-CN" altLang="en-US" sz="1600" dirty="0"/>
        </a:p>
      </dgm:t>
    </dgm:pt>
    <dgm:pt modelId="{B20577F0-8E05-4159-A302-122B048A7087}" type="parTrans" cxnId="{F30333A5-F070-42A9-94C1-43F0D287B9B0}">
      <dgm:prSet/>
      <dgm:spPr/>
      <dgm:t>
        <a:bodyPr/>
        <a:lstStyle/>
        <a:p>
          <a:endParaRPr lang="zh-CN" altLang="en-US"/>
        </a:p>
      </dgm:t>
    </dgm:pt>
    <dgm:pt modelId="{B6CBA198-72D0-422E-8117-0AE57CB58684}" type="sibTrans" cxnId="{F30333A5-F070-42A9-94C1-43F0D287B9B0}">
      <dgm:prSet/>
      <dgm:spPr/>
      <dgm:t>
        <a:bodyPr/>
        <a:lstStyle/>
        <a:p>
          <a:endParaRPr lang="zh-CN" altLang="en-US"/>
        </a:p>
      </dgm:t>
    </dgm:pt>
    <dgm:pt modelId="{96536F57-1E3F-419E-A0D0-2117DF264229}">
      <dgm:prSet phldrT="[文本]" custT="1"/>
      <dgm:spPr/>
      <dgm:t>
        <a:bodyPr/>
        <a:lstStyle/>
        <a:p>
          <a:endParaRPr lang="zh-CN" altLang="en-US" sz="1800" kern="1200" dirty="0"/>
        </a:p>
      </dgm:t>
    </dgm:pt>
    <dgm:pt modelId="{1D4DB615-55E3-449D-AC46-70933B092C43}" type="parTrans" cxnId="{8C4B14FC-4F8F-49B5-A262-5AFBF61BB0BE}">
      <dgm:prSet/>
      <dgm:spPr/>
      <dgm:t>
        <a:bodyPr/>
        <a:lstStyle/>
        <a:p>
          <a:endParaRPr lang="zh-CN" altLang="en-US"/>
        </a:p>
      </dgm:t>
    </dgm:pt>
    <dgm:pt modelId="{5A44E148-3566-409B-956D-3D5D3F6B1FA1}" type="sibTrans" cxnId="{8C4B14FC-4F8F-49B5-A262-5AFBF61BB0BE}">
      <dgm:prSet/>
      <dgm:spPr/>
      <dgm:t>
        <a:bodyPr/>
        <a:lstStyle/>
        <a:p>
          <a:endParaRPr lang="zh-CN" altLang="en-US"/>
        </a:p>
      </dgm:t>
    </dgm:pt>
    <dgm:pt modelId="{D53128FD-144F-4EDF-A40A-7EF17E8F3F86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C57E3C5A-694C-457C-8A2E-E1ECF75AC8F9}" type="parTrans" cxnId="{DC5B3C1C-1731-488B-BB67-EE363633FE81}">
      <dgm:prSet/>
      <dgm:spPr/>
      <dgm:t>
        <a:bodyPr/>
        <a:lstStyle/>
        <a:p>
          <a:endParaRPr lang="zh-CN" altLang="en-US"/>
        </a:p>
      </dgm:t>
    </dgm:pt>
    <dgm:pt modelId="{98761982-9766-4FD5-A28E-EAABE89EF0AF}" type="sibTrans" cxnId="{DC5B3C1C-1731-488B-BB67-EE363633FE81}">
      <dgm:prSet/>
      <dgm:spPr/>
      <dgm:t>
        <a:bodyPr/>
        <a:lstStyle/>
        <a:p>
          <a:endParaRPr lang="zh-CN" altLang="en-US"/>
        </a:p>
      </dgm:t>
    </dgm:pt>
    <dgm:pt modelId="{FEF0B682-5CA4-4315-9BDC-ED30158D42B4}">
      <dgm:prSet phldrT="[文本]" custT="1"/>
      <dgm:spPr/>
      <dgm:t>
        <a:bodyPr/>
        <a:lstStyle/>
        <a:p>
          <a:r>
            <a:rPr lang="en-US" altLang="zh-CN" sz="1800" dirty="0"/>
            <a:t>Training: More Epochs, different hypermeters research such as MC dropout</a:t>
          </a:r>
          <a:endParaRPr lang="zh-CN" altLang="en-US" sz="1800" dirty="0"/>
        </a:p>
      </dgm:t>
    </dgm:pt>
    <dgm:pt modelId="{D2ED331B-9A82-4AE0-9A93-D9F5B0F4AE79}" type="parTrans" cxnId="{1F5869C0-4F4F-4D9E-8BB1-02CAB3154CF5}">
      <dgm:prSet/>
      <dgm:spPr/>
      <dgm:t>
        <a:bodyPr/>
        <a:lstStyle/>
        <a:p>
          <a:endParaRPr lang="zh-CN" altLang="en-US"/>
        </a:p>
      </dgm:t>
    </dgm:pt>
    <dgm:pt modelId="{A80674B4-F10E-4533-9A03-CA6272D141F9}" type="sibTrans" cxnId="{1F5869C0-4F4F-4D9E-8BB1-02CAB3154CF5}">
      <dgm:prSet/>
      <dgm:spPr/>
      <dgm:t>
        <a:bodyPr/>
        <a:lstStyle/>
        <a:p>
          <a:endParaRPr lang="zh-CN" altLang="en-US"/>
        </a:p>
      </dgm:t>
    </dgm:pt>
    <dgm:pt modelId="{057AF04B-7711-4ED9-AD54-7FDAA23E5142}">
      <dgm:prSet phldrT="[文本]" custT="1"/>
      <dgm:spPr/>
      <dgm:t>
        <a:bodyPr/>
        <a:lstStyle/>
        <a:p>
          <a:endParaRPr lang="zh-CN" altLang="en-US" sz="1800" dirty="0"/>
        </a:p>
      </dgm:t>
    </dgm:pt>
    <dgm:pt modelId="{C514F2FA-056F-4B64-B4F5-60C6C50711B4}" type="parTrans" cxnId="{61252D98-9D3B-42A0-9D40-D6FF1F792AF9}">
      <dgm:prSet/>
      <dgm:spPr/>
      <dgm:t>
        <a:bodyPr/>
        <a:lstStyle/>
        <a:p>
          <a:endParaRPr lang="zh-CN" altLang="en-US"/>
        </a:p>
      </dgm:t>
    </dgm:pt>
    <dgm:pt modelId="{B73A6E6B-B572-484E-AE74-5F7B7CA3D6BB}" type="sibTrans" cxnId="{61252D98-9D3B-42A0-9D40-D6FF1F792AF9}">
      <dgm:prSet/>
      <dgm:spPr/>
      <dgm:t>
        <a:bodyPr/>
        <a:lstStyle/>
        <a:p>
          <a:endParaRPr lang="zh-CN" altLang="en-US"/>
        </a:p>
      </dgm:t>
    </dgm:pt>
    <dgm:pt modelId="{268F46C8-92C0-4440-92FB-44A554EA68EC}" type="pres">
      <dgm:prSet presAssocID="{66CAC837-AB29-4241-BE01-98044E0E3355}" presName="Name0" presStyleCnt="0">
        <dgm:presLayoutVars>
          <dgm:dir/>
          <dgm:animLvl val="lvl"/>
          <dgm:resizeHandles val="exact"/>
        </dgm:presLayoutVars>
      </dgm:prSet>
      <dgm:spPr/>
    </dgm:pt>
    <dgm:pt modelId="{119F7D00-5A3E-426F-92B9-316713A59976}" type="pres">
      <dgm:prSet presAssocID="{C78208C0-A6A1-47E9-AB70-C7C27E6B2B25}" presName="composite" presStyleCnt="0"/>
      <dgm:spPr/>
    </dgm:pt>
    <dgm:pt modelId="{4F2AFD65-075E-4497-ACB0-929391C8CEB7}" type="pres">
      <dgm:prSet presAssocID="{C78208C0-A6A1-47E9-AB70-C7C27E6B2B2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DC6B90-E1F8-453B-8E73-ABC48B54FE46}" type="pres">
      <dgm:prSet presAssocID="{C78208C0-A6A1-47E9-AB70-C7C27E6B2B25}" presName="desTx" presStyleLbl="alignAccFollowNode1" presStyleIdx="0" presStyleCnt="3">
        <dgm:presLayoutVars>
          <dgm:bulletEnabled val="1"/>
        </dgm:presLayoutVars>
      </dgm:prSet>
      <dgm:spPr/>
    </dgm:pt>
    <dgm:pt modelId="{216D5920-92A1-42E6-9377-48B1BE64DFA6}" type="pres">
      <dgm:prSet presAssocID="{B8A0193A-E3DB-413A-BC6E-7B87516891DA}" presName="space" presStyleCnt="0"/>
      <dgm:spPr/>
    </dgm:pt>
    <dgm:pt modelId="{19B52433-CFD5-4A80-BB8A-27186796DEDA}" type="pres">
      <dgm:prSet presAssocID="{A0DE342D-C3FA-4DAB-993C-D504F9885A1C}" presName="composite" presStyleCnt="0"/>
      <dgm:spPr/>
    </dgm:pt>
    <dgm:pt modelId="{67723CFD-C0A2-4F1C-B91C-FB43C4BB66F6}" type="pres">
      <dgm:prSet presAssocID="{A0DE342D-C3FA-4DAB-993C-D504F9885A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9171B4-D391-4470-A332-5CBCB1B452A1}" type="pres">
      <dgm:prSet presAssocID="{A0DE342D-C3FA-4DAB-993C-D504F9885A1C}" presName="desTx" presStyleLbl="alignAccFollowNode1" presStyleIdx="1" presStyleCnt="3">
        <dgm:presLayoutVars>
          <dgm:bulletEnabled val="1"/>
        </dgm:presLayoutVars>
      </dgm:prSet>
      <dgm:spPr/>
    </dgm:pt>
    <dgm:pt modelId="{6D82EB00-8F86-41B8-BDFF-9AAF9438350B}" type="pres">
      <dgm:prSet presAssocID="{1080389A-0792-4DFF-81D4-33EC5D76F69C}" presName="space" presStyleCnt="0"/>
      <dgm:spPr/>
    </dgm:pt>
    <dgm:pt modelId="{F0E8FB42-8C93-45F7-BAD5-C3D21725A478}" type="pres">
      <dgm:prSet presAssocID="{7E95CC17-B13F-4C79-B85A-89AC742D05E2}" presName="composite" presStyleCnt="0"/>
      <dgm:spPr/>
    </dgm:pt>
    <dgm:pt modelId="{760B7761-49FC-49A0-A7B2-9E7C834153D3}" type="pres">
      <dgm:prSet presAssocID="{7E95CC17-B13F-4C79-B85A-89AC742D05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A2CAFE-E2A1-4086-A554-18FBC509439D}" type="pres">
      <dgm:prSet presAssocID="{7E95CC17-B13F-4C79-B85A-89AC742D05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5E73208-A5A6-4270-954B-3D3439A7A21B}" type="presOf" srcId="{DE8D75C5-28FD-4CAE-BA17-0D2044D170F6}" destId="{F9A2CAFE-E2A1-4086-A554-18FBC509439D}" srcOrd="0" destOrd="2" presId="urn:microsoft.com/office/officeart/2005/8/layout/hList1"/>
    <dgm:cxn modelId="{CC1EC609-2C5C-4F08-A3B3-1EBFA0759F6C}" srcId="{C78208C0-A6A1-47E9-AB70-C7C27E6B2B25}" destId="{8B63D2D4-A463-48B3-94D7-5F48C9B5945E}" srcOrd="0" destOrd="0" parTransId="{A3033ED4-0584-4A64-A1F5-04546E3FF322}" sibTransId="{1566C6C4-CCAF-4CC6-8CBC-17C755978B02}"/>
    <dgm:cxn modelId="{28BCE512-3447-4FA5-8E73-31D9ADE76B98}" type="presOf" srcId="{1943D565-42D2-4327-BF9E-D1C6C5FDC29F}" destId="{8B9171B4-D391-4470-A332-5CBCB1B452A1}" srcOrd="0" destOrd="0" presId="urn:microsoft.com/office/officeart/2005/8/layout/hList1"/>
    <dgm:cxn modelId="{DC5B3C1C-1731-488B-BB67-EE363633FE81}" srcId="{7E95CC17-B13F-4C79-B85A-89AC742D05E2}" destId="{D53128FD-144F-4EDF-A40A-7EF17E8F3F86}" srcOrd="1" destOrd="0" parTransId="{C57E3C5A-694C-457C-8A2E-E1ECF75AC8F9}" sibTransId="{98761982-9766-4FD5-A28E-EAABE89EF0AF}"/>
    <dgm:cxn modelId="{2B9F182C-8D8F-461D-BB98-68530B696FAD}" srcId="{A0DE342D-C3FA-4DAB-993C-D504F9885A1C}" destId="{1943D565-42D2-4327-BF9E-D1C6C5FDC29F}" srcOrd="0" destOrd="0" parTransId="{D73A0724-D1FB-4EC2-8160-C388BE9ED510}" sibTransId="{55BD5D6E-F55E-4889-9383-C49379A1C2A2}"/>
    <dgm:cxn modelId="{54031161-D0E2-4788-8203-9002D74927D5}" srcId="{66CAC837-AB29-4241-BE01-98044E0E3355}" destId="{7E95CC17-B13F-4C79-B85A-89AC742D05E2}" srcOrd="2" destOrd="0" parTransId="{16B53E07-61A3-449E-9893-8E447B21747E}" sibTransId="{48AEE0C7-25C6-4B4E-8025-E23B8523BC1F}"/>
    <dgm:cxn modelId="{3786B56E-A11E-479B-9C65-9A1295418320}" type="presOf" srcId="{C78208C0-A6A1-47E9-AB70-C7C27E6B2B25}" destId="{4F2AFD65-075E-4497-ACB0-929391C8CEB7}" srcOrd="0" destOrd="0" presId="urn:microsoft.com/office/officeart/2005/8/layout/hList1"/>
    <dgm:cxn modelId="{35443075-287A-4BB3-B778-61D5E209EA06}" srcId="{7E95CC17-B13F-4C79-B85A-89AC742D05E2}" destId="{8071BE0D-36CC-4E8C-A9EC-CF0B097E5A88}" srcOrd="0" destOrd="0" parTransId="{BACBE18E-7CDF-4041-BB15-DA6E61760BC7}" sibTransId="{13F42865-1E6B-454B-AE7B-99113F66B740}"/>
    <dgm:cxn modelId="{14952058-BAC1-4DB6-A525-A20876D1A096}" type="presOf" srcId="{7E95CC17-B13F-4C79-B85A-89AC742D05E2}" destId="{760B7761-49FC-49A0-A7B2-9E7C834153D3}" srcOrd="0" destOrd="0" presId="urn:microsoft.com/office/officeart/2005/8/layout/hList1"/>
    <dgm:cxn modelId="{BB41BF5A-F4E8-4EB8-8884-84E6946A4F05}" type="presOf" srcId="{96536F57-1E3F-419E-A0D0-2117DF264229}" destId="{F5DC6B90-E1F8-453B-8E73-ABC48B54FE46}" srcOrd="0" destOrd="1" presId="urn:microsoft.com/office/officeart/2005/8/layout/hList1"/>
    <dgm:cxn modelId="{6AD3AA8F-64C5-495E-875D-74B878DE3DD8}" type="presOf" srcId="{FEF0B682-5CA4-4315-9BDC-ED30158D42B4}" destId="{8B9171B4-D391-4470-A332-5CBCB1B452A1}" srcOrd="0" destOrd="2" presId="urn:microsoft.com/office/officeart/2005/8/layout/hList1"/>
    <dgm:cxn modelId="{61252D98-9D3B-42A0-9D40-D6FF1F792AF9}" srcId="{A0DE342D-C3FA-4DAB-993C-D504F9885A1C}" destId="{057AF04B-7711-4ED9-AD54-7FDAA23E5142}" srcOrd="1" destOrd="0" parTransId="{C514F2FA-056F-4B64-B4F5-60C6C50711B4}" sibTransId="{B73A6E6B-B572-484E-AE74-5F7B7CA3D6BB}"/>
    <dgm:cxn modelId="{E208B79C-EE9C-4356-B0A2-0CE767773EEB}" type="presOf" srcId="{8071BE0D-36CC-4E8C-A9EC-CF0B097E5A88}" destId="{F9A2CAFE-E2A1-4086-A554-18FBC509439D}" srcOrd="0" destOrd="0" presId="urn:microsoft.com/office/officeart/2005/8/layout/hList1"/>
    <dgm:cxn modelId="{F30333A5-F070-42A9-94C1-43F0D287B9B0}" srcId="{7E95CC17-B13F-4C79-B85A-89AC742D05E2}" destId="{DE8D75C5-28FD-4CAE-BA17-0D2044D170F6}" srcOrd="2" destOrd="0" parTransId="{B20577F0-8E05-4159-A302-122B048A7087}" sibTransId="{B6CBA198-72D0-422E-8117-0AE57CB58684}"/>
    <dgm:cxn modelId="{AF2A9CB2-608F-4682-94E2-33178EA213C2}" type="presOf" srcId="{8B63D2D4-A463-48B3-94D7-5F48C9B5945E}" destId="{F5DC6B90-E1F8-453B-8E73-ABC48B54FE46}" srcOrd="0" destOrd="0" presId="urn:microsoft.com/office/officeart/2005/8/layout/hList1"/>
    <dgm:cxn modelId="{55EC38B5-E8FF-47AA-B016-14C1A58EC770}" type="presOf" srcId="{595DFEE9-4BBD-4DA6-BA1A-650FCE2DFCEC}" destId="{F5DC6B90-E1F8-453B-8E73-ABC48B54FE46}" srcOrd="0" destOrd="2" presId="urn:microsoft.com/office/officeart/2005/8/layout/hList1"/>
    <dgm:cxn modelId="{A0534FBC-A655-49ED-83D8-CDFC858D521A}" type="presOf" srcId="{66CAC837-AB29-4241-BE01-98044E0E3355}" destId="{268F46C8-92C0-4440-92FB-44A554EA68EC}" srcOrd="0" destOrd="0" presId="urn:microsoft.com/office/officeart/2005/8/layout/hList1"/>
    <dgm:cxn modelId="{E0C7DEBD-4575-4105-B7B0-50EDBDFF24B5}" srcId="{C78208C0-A6A1-47E9-AB70-C7C27E6B2B25}" destId="{595DFEE9-4BBD-4DA6-BA1A-650FCE2DFCEC}" srcOrd="2" destOrd="0" parTransId="{785726A7-8221-41E7-9418-0781DC18052F}" sibTransId="{EFE6BB25-04D1-44D6-B836-E433252E0900}"/>
    <dgm:cxn modelId="{6247FCBF-43C0-4EF7-BD52-80AFEFF67767}" srcId="{66CAC837-AB29-4241-BE01-98044E0E3355}" destId="{C78208C0-A6A1-47E9-AB70-C7C27E6B2B25}" srcOrd="0" destOrd="0" parTransId="{738B526C-3645-475D-9A14-342D75153668}" sibTransId="{B8A0193A-E3DB-413A-BC6E-7B87516891DA}"/>
    <dgm:cxn modelId="{0C5201C0-BA79-46D2-B3ED-8A65F05F89E7}" type="presOf" srcId="{057AF04B-7711-4ED9-AD54-7FDAA23E5142}" destId="{8B9171B4-D391-4470-A332-5CBCB1B452A1}" srcOrd="0" destOrd="1" presId="urn:microsoft.com/office/officeart/2005/8/layout/hList1"/>
    <dgm:cxn modelId="{1F5869C0-4F4F-4D9E-8BB1-02CAB3154CF5}" srcId="{A0DE342D-C3FA-4DAB-993C-D504F9885A1C}" destId="{FEF0B682-5CA4-4315-9BDC-ED30158D42B4}" srcOrd="2" destOrd="0" parTransId="{D2ED331B-9A82-4AE0-9A93-D9F5B0F4AE79}" sibTransId="{A80674B4-F10E-4533-9A03-CA6272D141F9}"/>
    <dgm:cxn modelId="{FFDDD4D5-435A-4EA9-99B4-6431F01F6F1D}" type="presOf" srcId="{A0DE342D-C3FA-4DAB-993C-D504F9885A1C}" destId="{67723CFD-C0A2-4F1C-B91C-FB43C4BB66F6}" srcOrd="0" destOrd="0" presId="urn:microsoft.com/office/officeart/2005/8/layout/hList1"/>
    <dgm:cxn modelId="{2ABBC0DE-DCBC-44C9-835A-4E50BD873E31}" type="presOf" srcId="{D53128FD-144F-4EDF-A40A-7EF17E8F3F86}" destId="{F9A2CAFE-E2A1-4086-A554-18FBC509439D}" srcOrd="0" destOrd="1" presId="urn:microsoft.com/office/officeart/2005/8/layout/hList1"/>
    <dgm:cxn modelId="{B04F8FF3-E1E2-4F13-AC6E-C7C43A449C66}" srcId="{66CAC837-AB29-4241-BE01-98044E0E3355}" destId="{A0DE342D-C3FA-4DAB-993C-D504F9885A1C}" srcOrd="1" destOrd="0" parTransId="{D4EA7744-95D2-4E5A-9F5D-3D6E11D87D70}" sibTransId="{1080389A-0792-4DFF-81D4-33EC5D76F69C}"/>
    <dgm:cxn modelId="{8C4B14FC-4F8F-49B5-A262-5AFBF61BB0BE}" srcId="{C78208C0-A6A1-47E9-AB70-C7C27E6B2B25}" destId="{96536F57-1E3F-419E-A0D0-2117DF264229}" srcOrd="1" destOrd="0" parTransId="{1D4DB615-55E3-449D-AC46-70933B092C43}" sibTransId="{5A44E148-3566-409B-956D-3D5D3F6B1FA1}"/>
    <dgm:cxn modelId="{E43B6CFE-0470-494D-8774-5243B73AEA29}" type="presParOf" srcId="{268F46C8-92C0-4440-92FB-44A554EA68EC}" destId="{119F7D00-5A3E-426F-92B9-316713A59976}" srcOrd="0" destOrd="0" presId="urn:microsoft.com/office/officeart/2005/8/layout/hList1"/>
    <dgm:cxn modelId="{3A805EF1-16AD-41C5-9C07-FA5E2A4A294C}" type="presParOf" srcId="{119F7D00-5A3E-426F-92B9-316713A59976}" destId="{4F2AFD65-075E-4497-ACB0-929391C8CEB7}" srcOrd="0" destOrd="0" presId="urn:microsoft.com/office/officeart/2005/8/layout/hList1"/>
    <dgm:cxn modelId="{CACF9D71-D4E2-4382-8D80-F8DDAFCE24A7}" type="presParOf" srcId="{119F7D00-5A3E-426F-92B9-316713A59976}" destId="{F5DC6B90-E1F8-453B-8E73-ABC48B54FE46}" srcOrd="1" destOrd="0" presId="urn:microsoft.com/office/officeart/2005/8/layout/hList1"/>
    <dgm:cxn modelId="{2216EDF7-A5EB-4B81-B277-65D19974F947}" type="presParOf" srcId="{268F46C8-92C0-4440-92FB-44A554EA68EC}" destId="{216D5920-92A1-42E6-9377-48B1BE64DFA6}" srcOrd="1" destOrd="0" presId="urn:microsoft.com/office/officeart/2005/8/layout/hList1"/>
    <dgm:cxn modelId="{AA3E2FBE-658D-4461-8469-5C5FF6A55381}" type="presParOf" srcId="{268F46C8-92C0-4440-92FB-44A554EA68EC}" destId="{19B52433-CFD5-4A80-BB8A-27186796DEDA}" srcOrd="2" destOrd="0" presId="urn:microsoft.com/office/officeart/2005/8/layout/hList1"/>
    <dgm:cxn modelId="{76AE8397-67D7-4402-91DE-A65BD5643F75}" type="presParOf" srcId="{19B52433-CFD5-4A80-BB8A-27186796DEDA}" destId="{67723CFD-C0A2-4F1C-B91C-FB43C4BB66F6}" srcOrd="0" destOrd="0" presId="urn:microsoft.com/office/officeart/2005/8/layout/hList1"/>
    <dgm:cxn modelId="{F2C5FE68-1F95-4C59-ADF8-C3DF76EEE33A}" type="presParOf" srcId="{19B52433-CFD5-4A80-BB8A-27186796DEDA}" destId="{8B9171B4-D391-4470-A332-5CBCB1B452A1}" srcOrd="1" destOrd="0" presId="urn:microsoft.com/office/officeart/2005/8/layout/hList1"/>
    <dgm:cxn modelId="{7A237418-B866-4B81-8899-7BBAA6E2472B}" type="presParOf" srcId="{268F46C8-92C0-4440-92FB-44A554EA68EC}" destId="{6D82EB00-8F86-41B8-BDFF-9AAF9438350B}" srcOrd="3" destOrd="0" presId="urn:microsoft.com/office/officeart/2005/8/layout/hList1"/>
    <dgm:cxn modelId="{D640EB94-04AB-46C6-B161-58C40C81CB14}" type="presParOf" srcId="{268F46C8-92C0-4440-92FB-44A554EA68EC}" destId="{F0E8FB42-8C93-45F7-BAD5-C3D21725A478}" srcOrd="4" destOrd="0" presId="urn:microsoft.com/office/officeart/2005/8/layout/hList1"/>
    <dgm:cxn modelId="{B6EDA77C-9C6C-4777-BF47-56785F6E7FD5}" type="presParOf" srcId="{F0E8FB42-8C93-45F7-BAD5-C3D21725A478}" destId="{760B7761-49FC-49A0-A7B2-9E7C834153D3}" srcOrd="0" destOrd="0" presId="urn:microsoft.com/office/officeart/2005/8/layout/hList1"/>
    <dgm:cxn modelId="{9730CB62-8080-40F8-AEAF-FB7D82128753}" type="presParOf" srcId="{F0E8FB42-8C93-45F7-BAD5-C3D21725A478}" destId="{F9A2CAFE-E2A1-4086-A554-18FBC50943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AFD65-075E-4497-ACB0-929391C8CEB7}">
      <dsp:nvSpPr>
        <dsp:cNvPr id="0" name=""/>
        <dsp:cNvSpPr/>
      </dsp:nvSpPr>
      <dsp:spPr>
        <a:xfrm>
          <a:off x="2539" y="786633"/>
          <a:ext cx="2476500" cy="9906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Data</a:t>
          </a:r>
          <a:endParaRPr lang="zh-CN" altLang="en-US" sz="3200" kern="1200" dirty="0"/>
        </a:p>
      </dsp:txBody>
      <dsp:txXfrm>
        <a:off x="2539" y="786633"/>
        <a:ext cx="2476500" cy="990600"/>
      </dsp:txXfrm>
    </dsp:sp>
    <dsp:sp modelId="{F5DC6B90-E1F8-453B-8E73-ABC48B54FE46}">
      <dsp:nvSpPr>
        <dsp:cNvPr id="0" name=""/>
        <dsp:cNvSpPr/>
      </dsp:nvSpPr>
      <dsp:spPr>
        <a:xfrm>
          <a:off x="2539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Dataset: More high quality dataset for model training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Clip object position to have better annotations</a:t>
          </a:r>
          <a:endParaRPr lang="zh-CN" altLang="en-US" sz="18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sp:txBody>
      <dsp:txXfrm>
        <a:off x="2539" y="1777233"/>
        <a:ext cx="2476500" cy="2854800"/>
      </dsp:txXfrm>
    </dsp:sp>
    <dsp:sp modelId="{67723CFD-C0A2-4F1C-B91C-FB43C4BB66F6}">
      <dsp:nvSpPr>
        <dsp:cNvPr id="0" name=""/>
        <dsp:cNvSpPr/>
      </dsp:nvSpPr>
      <dsp:spPr>
        <a:xfrm>
          <a:off x="2825749" y="786633"/>
          <a:ext cx="2476500" cy="990600"/>
        </a:xfrm>
        <a:prstGeom prst="rect">
          <a:avLst/>
        </a:prstGeom>
        <a:solidFill>
          <a:schemeClr val="accent2">
            <a:hueOff val="-270647"/>
            <a:satOff val="0"/>
            <a:lumOff val="7843"/>
            <a:alphaOff val="0"/>
          </a:schemeClr>
        </a:solidFill>
        <a:ln w="12700" cap="flat" cmpd="sng" algn="ctr">
          <a:solidFill>
            <a:schemeClr val="accent2">
              <a:hueOff val="-270647"/>
              <a:satOff val="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Model</a:t>
          </a:r>
          <a:endParaRPr lang="zh-CN" altLang="en-US" sz="3200" kern="1200" dirty="0"/>
        </a:p>
      </dsp:txBody>
      <dsp:txXfrm>
        <a:off x="2825749" y="786633"/>
        <a:ext cx="2476500" cy="990600"/>
      </dsp:txXfrm>
    </dsp:sp>
    <dsp:sp modelId="{8B9171B4-D391-4470-A332-5CBCB1B452A1}">
      <dsp:nvSpPr>
        <dsp:cNvPr id="0" name=""/>
        <dsp:cNvSpPr/>
      </dsp:nvSpPr>
      <dsp:spPr>
        <a:xfrm>
          <a:off x="2825749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-346517"/>
            <a:satOff val="20490"/>
            <a:lumOff val="225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6517"/>
              <a:satOff val="20490"/>
              <a:lumOff val="2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Training: More variety of model such as resnet-152</a:t>
          </a: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800" kern="1200" dirty="0"/>
            <a:t>Training: More Epochs, different hypermeters research such as MC dropout</a:t>
          </a:r>
          <a:endParaRPr lang="zh-CN" altLang="en-US" sz="1800" kern="1200" dirty="0"/>
        </a:p>
      </dsp:txBody>
      <dsp:txXfrm>
        <a:off x="2825749" y="1777233"/>
        <a:ext cx="2476500" cy="2854800"/>
      </dsp:txXfrm>
    </dsp:sp>
    <dsp:sp modelId="{760B7761-49FC-49A0-A7B2-9E7C834153D3}">
      <dsp:nvSpPr>
        <dsp:cNvPr id="0" name=""/>
        <dsp:cNvSpPr/>
      </dsp:nvSpPr>
      <dsp:spPr>
        <a:xfrm>
          <a:off x="5648960" y="786633"/>
          <a:ext cx="2476500" cy="990600"/>
        </a:xfrm>
        <a:prstGeom prst="rect">
          <a:avLst/>
        </a:prstGeom>
        <a:solidFill>
          <a:schemeClr val="accent2">
            <a:hueOff val="-541294"/>
            <a:satOff val="0"/>
            <a:lumOff val="15686"/>
            <a:alphaOff val="0"/>
          </a:schemeClr>
        </a:solidFill>
        <a:ln w="12700" cap="flat" cmpd="sng" algn="ctr">
          <a:solidFill>
            <a:schemeClr val="accent2">
              <a:hueOff val="-541294"/>
              <a:satOff val="0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27584" tIns="130048" rIns="227584" bIns="130048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3200" kern="1200" dirty="0"/>
            <a:t>UI</a:t>
          </a:r>
          <a:r>
            <a:rPr lang="en-US" altLang="zh-CN" sz="4600" kern="1200" dirty="0"/>
            <a:t> </a:t>
          </a:r>
          <a:endParaRPr lang="zh-CN" altLang="en-US" sz="4600" kern="1200" dirty="0"/>
        </a:p>
      </dsp:txBody>
      <dsp:txXfrm>
        <a:off x="5648960" y="786633"/>
        <a:ext cx="2476500" cy="990600"/>
      </dsp:txXfrm>
    </dsp:sp>
    <dsp:sp modelId="{F9A2CAFE-E2A1-4086-A554-18FBC509439D}">
      <dsp:nvSpPr>
        <dsp:cNvPr id="0" name=""/>
        <dsp:cNvSpPr/>
      </dsp:nvSpPr>
      <dsp:spPr>
        <a:xfrm>
          <a:off x="5648960" y="1777233"/>
          <a:ext cx="2476500" cy="2854800"/>
        </a:xfrm>
        <a:prstGeom prst="rect">
          <a:avLst/>
        </a:prstGeom>
        <a:solidFill>
          <a:schemeClr val="accent2">
            <a:tint val="40000"/>
            <a:alpha val="90000"/>
            <a:hueOff val="-693033"/>
            <a:satOff val="40981"/>
            <a:lumOff val="45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3033"/>
              <a:satOff val="40981"/>
              <a:lumOff val="45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More user-friendly functionalities: archives, alarms, etc.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More platforms supported</a:t>
          </a:r>
          <a:endParaRPr lang="zh-CN" altLang="en-US" sz="1600" kern="1200" dirty="0"/>
        </a:p>
      </dsp:txBody>
      <dsp:txXfrm>
        <a:off x="5648960" y="1777233"/>
        <a:ext cx="2476500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06.02.2024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923925"/>
            <a:ext cx="5461000" cy="3071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0" name="Google Shape;400;p62:notes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5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4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AAD74F33-9F8F-81B2-9A6E-F9996FE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D109A79-FF14-BB93-C1F5-9B768C23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8183BB7-57E4-2D9A-D23A-88312A84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C86B6B7-2329-136C-F771-78D97657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-US" altLang="zh-CN" sz="3600" dirty="0"/>
              <a:t>uppy master</a:t>
            </a:r>
            <a:endParaRPr lang="de-DE" sz="3600" dirty="0"/>
          </a:p>
        </p:txBody>
      </p:sp>
      <p:sp>
        <p:nvSpPr>
          <p:cNvPr id="28" name="副标题 5">
            <a:extLst>
              <a:ext uri="{FF2B5EF4-FFF2-40B4-BE49-F238E27FC236}">
                <a16:creationId xmlns:a16="http://schemas.microsoft.com/office/drawing/2014/main" id="{DB6FD59F-00FA-9266-3D49-EB92030A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/>
          <a:lstStyle/>
          <a:p>
            <a:endParaRPr lang="de-DE" altLang="zh-CN" sz="1800" dirty="0">
              <a:latin typeface="+mn-lt"/>
              <a:ea typeface="MS PGothic" panose="020B0600070205080204" pitchFamily="34" charset="-128"/>
            </a:endParaRPr>
          </a:p>
          <a:p>
            <a:r>
              <a:rPr lang="de-DE" altLang="zh-CN" sz="1800" dirty="0">
                <a:latin typeface="+mn-lt"/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29" name="Datumsplatzhalter 2">
            <a:extLst>
              <a:ext uri="{FF2B5EF4-FFF2-40B4-BE49-F238E27FC236}">
                <a16:creationId xmlns:a16="http://schemas.microsoft.com/office/drawing/2014/main" id="{77BD3B06-17F2-1A11-B81E-72543F1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A0846B01-B03C-88B0-3680-A355C88E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62B2903A-ED23-129E-0A95-A74290A9A668}"/>
              </a:ext>
            </a:extLst>
          </p:cNvPr>
          <p:cNvSpPr/>
          <p:nvPr/>
        </p:nvSpPr>
        <p:spPr>
          <a:xfrm>
            <a:off x="1079996" y="1135411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A2442C9A-1449-7C13-7566-20AF6D50F712}"/>
              </a:ext>
            </a:extLst>
          </p:cNvPr>
          <p:cNvSpPr/>
          <p:nvPr/>
        </p:nvSpPr>
        <p:spPr>
          <a:xfrm rot="10800000">
            <a:off x="8592005" y="2305799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09944A5F-CEFC-8DBC-7FB9-C9E39A7F0EBE}"/>
              </a:ext>
            </a:extLst>
          </p:cNvPr>
          <p:cNvSpPr txBox="1">
            <a:spLocks/>
          </p:cNvSpPr>
          <p:nvPr/>
        </p:nvSpPr>
        <p:spPr>
          <a:xfrm>
            <a:off x="1849317" y="3924786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  <p:pic>
        <p:nvPicPr>
          <p:cNvPr id="36" name="图形 35" descr="原子">
            <a:extLst>
              <a:ext uri="{FF2B5EF4-FFF2-40B4-BE49-F238E27FC236}">
                <a16:creationId xmlns:a16="http://schemas.microsoft.com/office/drawing/2014/main" id="{0C1CE927-0FA0-7E97-C5DE-037A2EA9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266" y="3485047"/>
            <a:ext cx="914400" cy="914400"/>
          </a:xfrm>
          <a:prstGeom prst="rect">
            <a:avLst/>
          </a:prstGeom>
        </p:spPr>
      </p:pic>
      <p:pic>
        <p:nvPicPr>
          <p:cNvPr id="38" name="图形 37" descr="书籍">
            <a:extLst>
              <a:ext uri="{FF2B5EF4-FFF2-40B4-BE49-F238E27FC236}">
                <a16:creationId xmlns:a16="http://schemas.microsoft.com/office/drawing/2014/main" id="{AC3173D6-CBC7-ECF5-52DE-08A8AD6C9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994" y="5344551"/>
            <a:ext cx="914400" cy="914400"/>
          </a:xfrm>
          <a:prstGeom prst="rect">
            <a:avLst/>
          </a:prstGeom>
        </p:spPr>
      </p:pic>
      <p:pic>
        <p:nvPicPr>
          <p:cNvPr id="39" name="图形 38" descr="筒仓">
            <a:extLst>
              <a:ext uri="{FF2B5EF4-FFF2-40B4-BE49-F238E27FC236}">
                <a16:creationId xmlns:a16="http://schemas.microsoft.com/office/drawing/2014/main" id="{09CE23D2-AC1E-E2C5-99AD-97C0D7FE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33" y="4354202"/>
            <a:ext cx="914400" cy="914400"/>
          </a:xfrm>
          <a:prstGeom prst="rect">
            <a:avLst/>
          </a:prstGeom>
        </p:spPr>
      </p:pic>
      <p:pic>
        <p:nvPicPr>
          <p:cNvPr id="40" name="图形 39" descr="计算机">
            <a:extLst>
              <a:ext uri="{FF2B5EF4-FFF2-40B4-BE49-F238E27FC236}">
                <a16:creationId xmlns:a16="http://schemas.microsoft.com/office/drawing/2014/main" id="{FA9D764D-B27F-63BC-B788-F1F6051AF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6000" y="5589000"/>
            <a:ext cx="914400" cy="914400"/>
          </a:xfrm>
          <a:prstGeom prst="rect">
            <a:avLst/>
          </a:prstGeom>
        </p:spPr>
      </p:pic>
      <p:pic>
        <p:nvPicPr>
          <p:cNvPr id="42" name="图形 41" descr="单级齿轮">
            <a:extLst>
              <a:ext uri="{FF2B5EF4-FFF2-40B4-BE49-F238E27FC236}">
                <a16:creationId xmlns:a16="http://schemas.microsoft.com/office/drawing/2014/main" id="{A7373BD2-4688-949C-A9B2-ADC947CC9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6780" y="4623044"/>
            <a:ext cx="914400" cy="914400"/>
          </a:xfrm>
          <a:prstGeom prst="rect">
            <a:avLst/>
          </a:prstGeom>
        </p:spPr>
      </p:pic>
      <p:pic>
        <p:nvPicPr>
          <p:cNvPr id="43" name="图形 42" descr="沙漏">
            <a:extLst>
              <a:ext uri="{FF2B5EF4-FFF2-40B4-BE49-F238E27FC236}">
                <a16:creationId xmlns:a16="http://schemas.microsoft.com/office/drawing/2014/main" id="{B9ED5EDA-BCD9-58A2-BCD7-3F4ADBB20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2568" y="5600539"/>
            <a:ext cx="914400" cy="9144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739C74-23AF-7392-F634-32A1CF7D4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Problem we have:</a:t>
            </a:r>
          </a:p>
          <a:p>
            <a:pPr algn="l"/>
            <a:r>
              <a:rPr lang="de-DE" sz="2400" b="1" dirty="0"/>
              <a:t>The dataset contains more than 20,000 images.</a:t>
            </a:r>
          </a:p>
          <a:p>
            <a:pPr algn="l"/>
            <a:r>
              <a:rPr lang="de-DE" sz="2400" b="1" dirty="0"/>
              <a:t>Processing the images one by one is impossible.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 can we </a:t>
            </a: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solve it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choose to use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Batch Processor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which can use the functions to process thousands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o</a:t>
            </a:r>
            <a:r>
              <a:rPr kumimoji="0" lang="en-US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 images simultaneously. </a:t>
            </a: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349000"/>
            <a:ext cx="648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</a:t>
            </a:r>
          </a:p>
          <a:p>
            <a:r>
              <a:rPr lang="en-US" altLang="zh-CN" sz="2400" b="1" dirty="0"/>
              <a:t>· Reduce the Contrast</a:t>
            </a:r>
          </a:p>
          <a:p>
            <a:r>
              <a:rPr lang="en-US" altLang="zh-CN" sz="2400" b="1" dirty="0"/>
              <a:t>· Flip</a:t>
            </a:r>
          </a:p>
          <a:p>
            <a:r>
              <a:rPr lang="en-US" altLang="zh-CN" sz="2400" b="1" dirty="0"/>
              <a:t>· Mirror</a:t>
            </a:r>
          </a:p>
          <a:p>
            <a:r>
              <a:rPr lang="en-US" altLang="zh-CN" sz="2400" b="1" dirty="0"/>
              <a:t>· Gaussian Noise</a:t>
            </a:r>
          </a:p>
          <a:p>
            <a:r>
              <a:rPr lang="en-US" altLang="zh-CN" sz="2400" b="1" dirty="0"/>
              <a:t>· Sharpen</a:t>
            </a:r>
          </a:p>
          <a:p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90DE-642C-9BE9-600A-F22B342D1043}"/>
              </a:ext>
            </a:extLst>
          </p:cNvPr>
          <p:cNvSpPr txBox="1"/>
          <p:nvPr/>
        </p:nvSpPr>
        <p:spPr>
          <a:xfrm>
            <a:off x="5016000" y="4509000"/>
            <a:ext cx="64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Augmented 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20K*6 = 120K images for training!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1955212"/>
            <a:ext cx="2435420" cy="365678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D6197383-9CB8-602B-04F5-52124842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52" y="1955214"/>
            <a:ext cx="2435420" cy="3656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B54DF-130B-42B6-CE84-F14E9A0E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290" y="1955215"/>
            <a:ext cx="2435420" cy="36567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1553712" y="5715738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8842967" y="5727143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Reduce the Contrast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5736000" y="578742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Gray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8E9F-4BE1-CE06-AAFE-7CE2E5E79B7B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0" y="1989000"/>
            <a:ext cx="2421884" cy="3636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E0AC8E-233F-B220-E813-ED1399C1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989000"/>
            <a:ext cx="2445284" cy="36715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15F36-8751-53A6-DB2F-471A9F2B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000" y="1989000"/>
            <a:ext cx="2445284" cy="3671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7F0AA0-F795-183B-ECE7-B3E530A6650B}"/>
              </a:ext>
            </a:extLst>
          </p:cNvPr>
          <p:cNvSpPr txBox="1"/>
          <p:nvPr/>
        </p:nvSpPr>
        <p:spPr>
          <a:xfrm>
            <a:off x="1668535" y="5698097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73F0CA-721C-7AB7-F5E7-27AE5B80F95E}"/>
              </a:ext>
            </a:extLst>
          </p:cNvPr>
          <p:cNvSpPr txBox="1"/>
          <p:nvPr/>
        </p:nvSpPr>
        <p:spPr>
          <a:xfrm>
            <a:off x="5736000" y="5701260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Mirror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00EA50-0C77-B8E1-32AF-1329B26D03C5}"/>
              </a:ext>
            </a:extLst>
          </p:cNvPr>
          <p:cNvSpPr txBox="1"/>
          <p:nvPr/>
        </p:nvSpPr>
        <p:spPr>
          <a:xfrm>
            <a:off x="9803465" y="5698096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Flip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FCAEF-655F-6CF4-895C-7604EEA1308A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7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6" y="1989000"/>
            <a:ext cx="2421884" cy="3636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033290-5941-568B-4017-EF714E58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6" y="1989000"/>
            <a:ext cx="2453747" cy="3671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2FAE40-329D-62F3-88B7-AB121267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38" y="2020644"/>
            <a:ext cx="2421884" cy="36364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22F9D6-50B4-E43D-710E-09EA18801A9E}"/>
              </a:ext>
            </a:extLst>
          </p:cNvPr>
          <p:cNvSpPr txBox="1"/>
          <p:nvPr/>
        </p:nvSpPr>
        <p:spPr>
          <a:xfrm>
            <a:off x="1570941" y="5719493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1187F-7007-F6B0-4E27-A666BF13C302}"/>
              </a:ext>
            </a:extLst>
          </p:cNvPr>
          <p:cNvSpPr txBox="1"/>
          <p:nvPr/>
        </p:nvSpPr>
        <p:spPr>
          <a:xfrm>
            <a:off x="5376000" y="5667003"/>
            <a:ext cx="179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Gaussian Noise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5FF3C8-DC96-AC42-DFC8-441FE3D85EE5}"/>
              </a:ext>
            </a:extLst>
          </p:cNvPr>
          <p:cNvSpPr txBox="1"/>
          <p:nvPr/>
        </p:nvSpPr>
        <p:spPr>
          <a:xfrm>
            <a:off x="9181066" y="581219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Sharpen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3B1A24-5E1D-B750-0F08-94FC3EE5A101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564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336000" y="1742788"/>
            <a:ext cx="252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 function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FBEA7B-889E-5C5E-959C-8EAD39174B85}"/>
              </a:ext>
            </a:extLst>
          </p:cNvPr>
          <p:cNvSpPr txBox="1"/>
          <p:nvPr/>
        </p:nvSpPr>
        <p:spPr>
          <a:xfrm>
            <a:off x="440986" y="3789000"/>
            <a:ext cx="2718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· 20,000 images for more than 1 hour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· Takes a lot of time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But acceptable!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Model training &amp; evaluation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en-US" altLang="zh-CN" dirty="0"/>
              <a:t>Keren Zhou </a:t>
            </a:r>
          </a:p>
          <a:p>
            <a:r>
              <a:rPr lang="en-US" altLang="zh-CN" dirty="0"/>
              <a:t>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9938-72B1-879C-C2A2-8E06B946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E2E5-9E95-4E7A-A693-5362458156AD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Visualizing The Metrics Curves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7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 Prediction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en-US" altLang="zh-CN" sz="1800" dirty="0">
                <a:latin typeface="+mn-lt"/>
              </a:rPr>
              <a:t>What is </a:t>
            </a:r>
            <a:r>
              <a:rPr lang="en-US" altLang="zh-CN" sz="1800" dirty="0" err="1">
                <a:latin typeface="+mn-lt"/>
              </a:rPr>
              <a:t>resnet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</a:t>
            </a:r>
            <a:r>
              <a:rPr lang="de-DE" dirty="0">
                <a:latin typeface="+mn-lt"/>
              </a:rPr>
              <a:t>	</a:t>
            </a:r>
            <a:r>
              <a:rPr lang="en-US" altLang="zh-CN" sz="1800" dirty="0">
                <a:latin typeface="+mn-lt"/>
              </a:rPr>
              <a:t>Why Resnet50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en-US" altLang="zh-CN" sz="1800" dirty="0">
                <a:latin typeface="+mn-lt"/>
              </a:rPr>
              <a:t>Work Flow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+mn-ea"/>
              </a:rPr>
              <a:t>Building a Model</a:t>
            </a:r>
            <a:endParaRPr lang="de-DE" sz="1800" dirty="0">
              <a:latin typeface="+mn-ea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4379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6B2-18F5-C4C2-702F-E1682F99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5" y="2349000"/>
            <a:ext cx="5224006" cy="3240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Addressing Gradient Issues</a:t>
            </a:r>
          </a:p>
          <a:p>
            <a:r>
              <a:rPr lang="en-US" altLang="zh-CN" sz="2400" dirty="0"/>
              <a:t>Deeper Networks</a:t>
            </a:r>
          </a:p>
          <a:p>
            <a:r>
              <a:rPr lang="en-US" altLang="zh-CN" sz="2400" dirty="0"/>
              <a:t>Alleviating Degradation Issues</a:t>
            </a:r>
          </a:p>
          <a:p>
            <a:r>
              <a:rPr lang="en-US" altLang="zh-CN" sz="2400" dirty="0"/>
              <a:t>Efficient Model Training</a:t>
            </a:r>
          </a:p>
          <a:p>
            <a:r>
              <a:rPr lang="en-US" altLang="zh-CN" sz="2400" dirty="0"/>
              <a:t>Transfer Learning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09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Q&amp;A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696000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lang="de-DE" altLang="zh-CN" sz="1600" spc="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6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Data collection and augmentation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696000" y="4823882"/>
            <a:ext cx="499223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Model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025573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UI Design &amp; Project structure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0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 Demo</a:t>
            </a:r>
            <a:r>
              <a:rPr lang="de-DE" dirty="0"/>
              <a:t>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8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E3EF-0A69-93B5-BFD6-171C005D1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0" y="2529000"/>
            <a:ext cx="3576000" cy="2349001"/>
          </a:xfrm>
        </p:spPr>
        <p:txBody>
          <a:bodyPr>
            <a:normAutofit fontScale="77500" lnSpcReduction="20000"/>
          </a:bodyPr>
          <a:lstStyle/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Dropout Layer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</a:p>
          <a:p>
            <a:r>
              <a:rPr lang="en-US" altLang="zh-CN" sz="2800" dirty="0"/>
              <a:t>Loss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5376000" cy="450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+mn-ea"/>
              </a:rPr>
              <a:t>We will add 3 Very Important Callbacks for our model</a:t>
            </a:r>
          </a:p>
          <a:p>
            <a:r>
              <a:rPr lang="en-US" altLang="zh-CN" b="1" dirty="0" err="1">
                <a:latin typeface="+mn-ea"/>
              </a:rPr>
              <a:t>ModelCheckpoint</a:t>
            </a:r>
            <a:r>
              <a:rPr lang="en-US" altLang="zh-CN" b="1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b="1" dirty="0" err="1">
                <a:latin typeface="+mn-ea"/>
              </a:rPr>
              <a:t>EarlyStopping</a:t>
            </a:r>
            <a:r>
              <a:rPr lang="en-US" altLang="zh-CN" b="1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b="1" dirty="0" err="1">
                <a:latin typeface="+mn-ea"/>
              </a:rPr>
              <a:t>ReduceLROnPlateu</a:t>
            </a:r>
            <a:r>
              <a:rPr lang="en-US" altLang="zh-CN" b="1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8" name="图片 7" descr="小狗在床上&#10;&#10;描述已自动生成">
            <a:extLst>
              <a:ext uri="{FF2B5EF4-FFF2-40B4-BE49-F238E27FC236}">
                <a16:creationId xmlns:a16="http://schemas.microsoft.com/office/drawing/2014/main" id="{E9A7E280-8659-D8E0-D75A-5679FE8F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349000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8" name="图片 17" descr="图形用户界面&#10;&#10;低可信度描述已自动生成">
            <a:extLst>
              <a:ext uri="{FF2B5EF4-FFF2-40B4-BE49-F238E27FC236}">
                <a16:creationId xmlns:a16="http://schemas.microsoft.com/office/drawing/2014/main" id="{4A22D1C2-F36E-53AD-CA75-104D6144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29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0966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151E841-D92D-2B00-26F6-3072E363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1833365"/>
            <a:ext cx="3778228" cy="219456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037898-6AD3-3779-05B8-1447343F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242" y="1816682"/>
            <a:ext cx="3778227" cy="2211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988E8A-6062-6345-7BCE-0E5E8CF89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4303435"/>
            <a:ext cx="3778227" cy="21945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1F5ABE-2B68-E96A-B207-0EA34ABD0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243" y="4286753"/>
            <a:ext cx="3778225" cy="22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480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9B58CF8-AFFE-1F54-5030-7326CF35F6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435116"/>
              </p:ext>
            </p:extLst>
          </p:nvPr>
        </p:nvGraphicFramePr>
        <p:xfrm>
          <a:off x="336000" y="2428905"/>
          <a:ext cx="5760000" cy="2947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B8377ED-E87B-7A5D-9150-AA8736FD2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789758"/>
              </p:ext>
            </p:extLst>
          </p:nvPr>
        </p:nvGraphicFramePr>
        <p:xfrm>
          <a:off x="6096000" y="2335473"/>
          <a:ext cx="5400000" cy="313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B2BDF6-A33F-9FC9-2DB5-AF9958D97803}"/>
              </a:ext>
            </a:extLst>
          </p:cNvPr>
          <p:cNvSpPr txBox="1"/>
          <p:nvPr/>
        </p:nvSpPr>
        <p:spPr>
          <a:xfrm>
            <a:off x="696000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Multi-class balanced accuracy: 0.732 (train) / 0.734 (validation)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BAA698-9939-B688-A415-CD62CEB95A25}"/>
              </a:ext>
            </a:extLst>
          </p:cNvPr>
          <p:cNvSpPr txBox="1"/>
          <p:nvPr/>
        </p:nvSpPr>
        <p:spPr>
          <a:xfrm>
            <a:off x="6298043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Loss function:6.303 (train) / 7.083 (validation)</a:t>
            </a:r>
          </a:p>
        </p:txBody>
      </p:sp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B7E2AA80-2186-29C0-F377-257E8E5F33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6000" y="1805850"/>
            <a:ext cx="5376000" cy="3170962"/>
          </a:xfrm>
          <a:prstGeom prst="rect">
            <a:avLst/>
          </a:prstGeom>
        </p:spPr>
      </p:pic>
      <p:graphicFrame>
        <p:nvGraphicFramePr>
          <p:cNvPr id="27" name="图表 26">
            <a:extLst>
              <a:ext uri="{FF2B5EF4-FFF2-40B4-BE49-F238E27FC236}">
                <a16:creationId xmlns:a16="http://schemas.microsoft.com/office/drawing/2014/main" id="{DAFA576A-10C2-BF71-7440-FA5DB17204D8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17469013"/>
              </p:ext>
            </p:extLst>
          </p:nvPr>
        </p:nvGraphicFramePr>
        <p:xfrm>
          <a:off x="360001" y="1897425"/>
          <a:ext cx="5376000" cy="29878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8" name="文本框 27">
            <a:extLst>
              <a:ext uri="{FF2B5EF4-FFF2-40B4-BE49-F238E27FC236}">
                <a16:creationId xmlns:a16="http://schemas.microsoft.com/office/drawing/2014/main" id="{7FB61750-6864-0933-1637-21DE54A7C9E1}"/>
              </a:ext>
            </a:extLst>
          </p:cNvPr>
          <p:cNvSpPr txBox="1"/>
          <p:nvPr/>
        </p:nvSpPr>
        <p:spPr>
          <a:xfrm>
            <a:off x="696000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Precision: 0.732 (train) / 0.735 (validation)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B369AD4-68A1-F162-8582-5595C1EB43DD}"/>
              </a:ext>
            </a:extLst>
          </p:cNvPr>
          <p:cNvSpPr txBox="1"/>
          <p:nvPr/>
        </p:nvSpPr>
        <p:spPr>
          <a:xfrm>
            <a:off x="6298043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AUC(Area under curve):0.888 (train) / 0.887 (validation)</a:t>
            </a:r>
          </a:p>
        </p:txBody>
      </p:sp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4840-1F94-D903-FC76-F82EDFC1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69542"/>
            <a:ext cx="2856000" cy="532318"/>
          </a:xfrm>
        </p:spPr>
        <p:txBody>
          <a:bodyPr>
            <a:normAutofit fontScale="90000"/>
          </a:bodyPr>
          <a:lstStyle/>
          <a:p>
            <a:r>
              <a:rPr lang="en-US" altLang="zh-CN" sz="4400" b="1" dirty="0">
                <a:latin typeface="Inter"/>
              </a:rPr>
              <a:t>Prediction</a:t>
            </a:r>
            <a:br>
              <a:rPr lang="zh-CN" altLang="en-US" sz="4400" b="1" dirty="0">
                <a:latin typeface="Inter"/>
              </a:rPr>
            </a:br>
            <a:endParaRPr lang="zh-CN" altLang="en-US" dirty="0"/>
          </a:p>
        </p:txBody>
      </p:sp>
      <p:pic>
        <p:nvPicPr>
          <p:cNvPr id="8" name="内容占位符 7" descr="狗躺在地上&#10;&#10;描述已自动生成">
            <a:extLst>
              <a:ext uri="{FF2B5EF4-FFF2-40B4-BE49-F238E27FC236}">
                <a16:creationId xmlns:a16="http://schemas.microsoft.com/office/drawing/2014/main" id="{DB1E0537-42B5-2C5B-929E-B560BAA5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770187"/>
            <a:ext cx="3960000" cy="416842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9CB720F-B367-1ED9-35FC-A392FA4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9" y="2709000"/>
            <a:ext cx="43944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A2A4C-418F-6C60-C872-8681D900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909000"/>
            <a:ext cx="5736000" cy="547682"/>
          </a:xfrm>
        </p:spPr>
        <p:txBody>
          <a:bodyPr/>
          <a:lstStyle/>
          <a:p>
            <a:r>
              <a:rPr lang="en-US" altLang="zh-CN" sz="4000" b="1" dirty="0">
                <a:latin typeface="Inter"/>
              </a:rPr>
              <a:t>Prediction</a:t>
            </a:r>
            <a:endParaRPr lang="zh-CN" altLang="en-US" dirty="0"/>
          </a:p>
        </p:txBody>
      </p:sp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734557"/>
            <a:ext cx="4320000" cy="415636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9" y="2709000"/>
            <a:ext cx="4704001" cy="19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52582B7-CA62-1287-BB14-9D81ECF649DE}"/>
              </a:ext>
            </a:extLst>
          </p:cNvPr>
          <p:cNvSpPr txBox="1">
            <a:spLocks/>
          </p:cNvSpPr>
          <p:nvPr/>
        </p:nvSpPr>
        <p:spPr>
          <a:xfrm>
            <a:off x="1416000" y="2838641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User interface &amp; project implementation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A285658-0F41-093D-44B5-E439C4DFF5EA}"/>
              </a:ext>
            </a:extLst>
          </p:cNvPr>
          <p:cNvSpPr txBox="1">
            <a:spLocks/>
          </p:cNvSpPr>
          <p:nvPr/>
        </p:nvSpPr>
        <p:spPr>
          <a:xfrm>
            <a:off x="-2544000" y="3544824"/>
            <a:ext cx="9360000" cy="146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en-US" altLang="zh-CN" dirty="0" err="1"/>
              <a:t>Xiaoyan</a:t>
            </a:r>
            <a:r>
              <a:rPr lang="en-US" altLang="zh-CN" dirty="0"/>
              <a:t> </a:t>
            </a:r>
            <a:r>
              <a:rPr lang="en-US" altLang="zh-CN" dirty="0" err="1"/>
              <a:t>Xue</a:t>
            </a:r>
            <a:endParaRPr lang="en-US" altLang="zh-CN" dirty="0"/>
          </a:p>
          <a:p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B7DD3-A36F-53C9-818C-B18DF10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551762-CC1B-4A37-CA6D-07922BD2CE3B}"/>
              </a:ext>
            </a:extLst>
          </p:cNvPr>
          <p:cNvSpPr/>
          <p:nvPr/>
        </p:nvSpPr>
        <p:spPr>
          <a:xfrm>
            <a:off x="476713" y="3550754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STRUCTURE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6" name="图形 25" descr="程序员">
            <a:extLst>
              <a:ext uri="{FF2B5EF4-FFF2-40B4-BE49-F238E27FC236}">
                <a16:creationId xmlns:a16="http://schemas.microsoft.com/office/drawing/2014/main" id="{5DBD0708-94DD-34B7-B546-3BE0C467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" y="4725197"/>
            <a:ext cx="914400" cy="9144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813606-933E-4301-B31B-C3FC53E5C72D}"/>
              </a:ext>
            </a:extLst>
          </p:cNvPr>
          <p:cNvGrpSpPr/>
          <p:nvPr/>
        </p:nvGrpSpPr>
        <p:grpSpPr>
          <a:xfrm>
            <a:off x="4569691" y="1859550"/>
            <a:ext cx="2160000" cy="1567054"/>
            <a:chOff x="4263215" y="2110331"/>
            <a:chExt cx="2160000" cy="1567054"/>
          </a:xfrm>
        </p:grpSpPr>
        <p:pic>
          <p:nvPicPr>
            <p:cNvPr id="24" name="图形 23" descr="教授">
              <a:extLst>
                <a:ext uri="{FF2B5EF4-FFF2-40B4-BE49-F238E27FC236}">
                  <a16:creationId xmlns:a16="http://schemas.microsoft.com/office/drawing/2014/main" id="{069B1CB8-315D-8A3C-9437-DFB3D977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233" y="2110331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6077EC-5EBD-0A87-072D-FC091E2174AB}"/>
                </a:ext>
              </a:extLst>
            </p:cNvPr>
            <p:cNvSpPr txBox="1"/>
            <p:nvPr/>
          </p:nvSpPr>
          <p:spPr>
            <a:xfrm>
              <a:off x="4263215" y="3031054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Johannes </a:t>
              </a:r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Wowra</a:t>
              </a:r>
              <a:endParaRPr lang="en-US" altLang="zh-CN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Supervisor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3BFA3-0432-ABC2-EDB5-89005FAEC360}"/>
              </a:ext>
            </a:extLst>
          </p:cNvPr>
          <p:cNvSpPr txBox="1"/>
          <p:nvPr/>
        </p:nvSpPr>
        <p:spPr>
          <a:xfrm>
            <a:off x="262793" y="56232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Jian Jiang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0B90ED5-A1CB-54CB-60CB-DE8800CD9AB3}"/>
              </a:ext>
            </a:extLst>
          </p:cNvPr>
          <p:cNvGrpSpPr/>
          <p:nvPr/>
        </p:nvGrpSpPr>
        <p:grpSpPr>
          <a:xfrm>
            <a:off x="1606006" y="4708871"/>
            <a:ext cx="2160000" cy="1300058"/>
            <a:chOff x="1713518" y="4396150"/>
            <a:chExt cx="2160000" cy="1300058"/>
          </a:xfrm>
        </p:grpSpPr>
        <p:pic>
          <p:nvPicPr>
            <p:cNvPr id="27" name="图形 26" descr="程序员">
              <a:extLst>
                <a:ext uri="{FF2B5EF4-FFF2-40B4-BE49-F238E27FC236}">
                  <a16:creationId xmlns:a16="http://schemas.microsoft.com/office/drawing/2014/main" id="{FF41AFAE-A5EA-5DB1-2F4D-039E86ED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69E5E9-030F-64C2-4C6B-B786E223B095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Haoyue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Zhu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95358-C903-DFC9-9B49-CBC7A500A5E0}"/>
              </a:ext>
            </a:extLst>
          </p:cNvPr>
          <p:cNvGrpSpPr/>
          <p:nvPr/>
        </p:nvGrpSpPr>
        <p:grpSpPr>
          <a:xfrm>
            <a:off x="4317681" y="4725197"/>
            <a:ext cx="2160000" cy="1300058"/>
            <a:chOff x="1713518" y="4396150"/>
            <a:chExt cx="2160000" cy="1300058"/>
          </a:xfrm>
        </p:grpSpPr>
        <p:pic>
          <p:nvPicPr>
            <p:cNvPr id="39" name="图形 38" descr="程序员">
              <a:extLst>
                <a:ext uri="{FF2B5EF4-FFF2-40B4-BE49-F238E27FC236}">
                  <a16:creationId xmlns:a16="http://schemas.microsoft.com/office/drawing/2014/main" id="{071D2218-B5F4-BDC8-932E-91D7939F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EA0022-CA38-1A42-76DA-7008C80B4186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Keren Zhou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2CEF4-6888-2128-B14A-08D30A00FB22}"/>
              </a:ext>
            </a:extLst>
          </p:cNvPr>
          <p:cNvGrpSpPr/>
          <p:nvPr/>
        </p:nvGrpSpPr>
        <p:grpSpPr>
          <a:xfrm>
            <a:off x="5737447" y="4692545"/>
            <a:ext cx="2160000" cy="1300058"/>
            <a:chOff x="1713518" y="4396150"/>
            <a:chExt cx="2160000" cy="1300058"/>
          </a:xfrm>
        </p:grpSpPr>
        <p:pic>
          <p:nvPicPr>
            <p:cNvPr id="42" name="图形 41" descr="程序员">
              <a:extLst>
                <a:ext uri="{FF2B5EF4-FFF2-40B4-BE49-F238E27FC236}">
                  <a16:creationId xmlns:a16="http://schemas.microsoft.com/office/drawing/2014/main" id="{421AFE2E-97F1-85E6-745E-1F238197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491F18-06F3-ABC6-255B-D24D73014740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Ruize Xia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D197F-6E2C-6012-6AB3-B0F7EBA7B009}"/>
              </a:ext>
            </a:extLst>
          </p:cNvPr>
          <p:cNvGrpSpPr/>
          <p:nvPr/>
        </p:nvGrpSpPr>
        <p:grpSpPr>
          <a:xfrm>
            <a:off x="9099619" y="4708871"/>
            <a:ext cx="2160000" cy="1300058"/>
            <a:chOff x="1713518" y="4396150"/>
            <a:chExt cx="2160000" cy="1300058"/>
          </a:xfrm>
        </p:grpSpPr>
        <p:pic>
          <p:nvPicPr>
            <p:cNvPr id="45" name="图形 44" descr="程序员">
              <a:extLst>
                <a:ext uri="{FF2B5EF4-FFF2-40B4-BE49-F238E27FC236}">
                  <a16:creationId xmlns:a16="http://schemas.microsoft.com/office/drawing/2014/main" id="{0929251A-5D6B-7930-2E3C-36EB2508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F08C064-EDA4-04A3-89AF-3C895186A8FC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Xiaoyan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Xue</a:t>
              </a: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E8C1445-B468-5183-A498-2796E4488459}"/>
              </a:ext>
            </a:extLst>
          </p:cNvPr>
          <p:cNvSpPr/>
          <p:nvPr/>
        </p:nvSpPr>
        <p:spPr>
          <a:xfrm>
            <a:off x="4353211" y="3550754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TRAINGING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229BCDC-46D2-82AE-E9E4-9141C873C6AF}"/>
              </a:ext>
            </a:extLst>
          </p:cNvPr>
          <p:cNvSpPr/>
          <p:nvPr/>
        </p:nvSpPr>
        <p:spPr>
          <a:xfrm>
            <a:off x="8280612" y="3537760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IMPLEMENTATION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9B4639-2FA9-01D0-BCD1-F8208029A5C0}"/>
              </a:ext>
            </a:extLst>
          </p:cNvPr>
          <p:cNvSpPr/>
          <p:nvPr/>
        </p:nvSpPr>
        <p:spPr>
          <a:xfrm>
            <a:off x="476713" y="4192522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 AUGMENTATION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83BAEE-0BD5-28B0-3905-C75E5B511091}"/>
              </a:ext>
            </a:extLst>
          </p:cNvPr>
          <p:cNvSpPr/>
          <p:nvPr/>
        </p:nvSpPr>
        <p:spPr>
          <a:xfrm>
            <a:off x="4353211" y="4170688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EVALUATION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942D043-20A9-31B1-65C1-C375F1AA869A}"/>
              </a:ext>
            </a:extLst>
          </p:cNvPr>
          <p:cNvSpPr/>
          <p:nvPr/>
        </p:nvSpPr>
        <p:spPr>
          <a:xfrm>
            <a:off x="8280612" y="4155631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249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552BC90-42A0-ADB4-55BC-C8BDBD5AC41A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0BDDD6D-0B13-5752-BA5E-766EBE3CE290}"/>
              </a:ext>
            </a:extLst>
          </p:cNvPr>
          <p:cNvSpPr txBox="1">
            <a:spLocks/>
          </p:cNvSpPr>
          <p:nvPr/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800" kern="1200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27DDD-82B9-48A8-B89B-3940DC576726}" type="datetime1">
              <a:rPr lang="de-DE" altLang="zh-CN" smtClean="0"/>
              <a:pPr/>
              <a:t>06.02.2024</a:t>
            </a:fld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38A7152-C5F9-38E1-E90F-810AB13E6C2A}"/>
              </a:ext>
            </a:extLst>
          </p:cNvPr>
          <p:cNvSpPr txBox="1">
            <a:spLocks/>
          </p:cNvSpPr>
          <p:nvPr/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D96E6-9135-4797-4ABA-3DCC6CD7835B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CBC690-EE94-E874-185E-DCEF847951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4925E-D9F9-5A5F-CC81-160D2901BB24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4EFF-5823-2E63-6FD8-1F902CA295DC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671DE-84E5-DAB1-59F6-511C7FD4A9CE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B337628-1F4D-FB28-4324-53060A7E1618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C42664-489D-24F8-16EB-68A166740769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6036A1-C64C-F609-B070-A5007DED59BB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40B6A2-A616-AC93-9BF3-D965C31B4E8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4C62B-AFD8-8CB1-5C2D-EF951EA76B1C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28F5751-7A1F-C83F-674C-F4A80B212040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B258CE-4765-C8AF-5386-0DD594916CFA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18C3-DB19-AF8A-E5D9-9142244DA89A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C801418-0FFF-0593-8889-64076359FB63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65DD9F3-0683-EE45-E0E8-E1C4414D10B5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42BA5C-F51E-4A45-6B57-EFAD1BC2AD6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32F07F7-F545-F542-B620-4CE659EB22B1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C76A91-B059-9643-BC9B-573353C06D19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812259-9609-F140-3819-72E4F7D1A29B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C52B1BA-4C44-F9DB-E2DA-8A04111D0222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1846199-6423-8021-2F7A-FF22BDEBF53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BAC1C8-55FC-152B-32D8-CE488AAACBA8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54D420-5C53-A298-EEAE-A4BE0FECB5A6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1AAFA5-7A93-5634-7D95-407F0337615C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A1DCCA-FFBC-470D-5768-4C107C894984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6D1BC4-6474-F94F-79B6-CF510830E5D3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355CB04-2E7A-E400-C07A-EF0C197BEAD9}"/>
              </a:ext>
            </a:extLst>
          </p:cNvPr>
          <p:cNvGrpSpPr/>
          <p:nvPr/>
        </p:nvGrpSpPr>
        <p:grpSpPr>
          <a:xfrm>
            <a:off x="7672554" y="3412446"/>
            <a:ext cx="2472716" cy="403511"/>
            <a:chOff x="7672554" y="3412446"/>
            <a:chExt cx="2472716" cy="40351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5E21836-330E-626E-3B11-AEF6DE9F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F0A14A-425E-7475-40FF-5976862642EC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1. HTML  Request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5E0D3C-B350-8B55-EAFB-98CACD79B701}"/>
              </a:ext>
            </a:extLst>
          </p:cNvPr>
          <p:cNvGrpSpPr/>
          <p:nvPr/>
        </p:nvGrpSpPr>
        <p:grpSpPr>
          <a:xfrm>
            <a:off x="2117110" y="2943241"/>
            <a:ext cx="2472716" cy="403511"/>
            <a:chOff x="7672554" y="3412446"/>
            <a:chExt cx="2472716" cy="403511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10A8ECA-C8BD-9ED7-2386-ECBACCCAE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AE66F8-D598-40B9-8094-D3D64696E23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2. MYSQL Query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980464-7AC8-DB61-6F82-BE63BF252B1A}"/>
              </a:ext>
            </a:extLst>
          </p:cNvPr>
          <p:cNvGrpSpPr/>
          <p:nvPr/>
        </p:nvGrpSpPr>
        <p:grpSpPr>
          <a:xfrm>
            <a:off x="2148000" y="4727371"/>
            <a:ext cx="2472716" cy="575881"/>
            <a:chOff x="7670751" y="3396665"/>
            <a:chExt cx="2472716" cy="575881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4B6066B-09B9-453E-C29F-60089022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63" y="3396665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F25319-D98E-C5EC-9964-878C430756DC}"/>
                </a:ext>
              </a:extLst>
            </p:cNvPr>
            <p:cNvSpPr txBox="1"/>
            <p:nvPr/>
          </p:nvSpPr>
          <p:spPr>
            <a:xfrm>
              <a:off x="7670751" y="3510881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3. Invoke Python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Classifier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54865C1-AC81-9DA2-0C2C-3C8F36F5AA8E}"/>
              </a:ext>
            </a:extLst>
          </p:cNvPr>
          <p:cNvGrpSpPr/>
          <p:nvPr/>
        </p:nvGrpSpPr>
        <p:grpSpPr>
          <a:xfrm>
            <a:off x="2152801" y="5721524"/>
            <a:ext cx="2472716" cy="547710"/>
            <a:chOff x="7672554" y="3452913"/>
            <a:chExt cx="2472716" cy="547710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F02CE4D-0934-C4D6-2747-26A02CC3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220" y="3452913"/>
              <a:ext cx="927651" cy="77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F9829CC-97D6-C07F-8EA6-C768A4AEB00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4.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Class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0FB066-210E-0F50-06EC-3DC242590D67}"/>
              </a:ext>
            </a:extLst>
          </p:cNvPr>
          <p:cNvGrpSpPr/>
          <p:nvPr/>
        </p:nvGrpSpPr>
        <p:grpSpPr>
          <a:xfrm>
            <a:off x="2139944" y="3848920"/>
            <a:ext cx="2472716" cy="556877"/>
            <a:chOff x="7641658" y="3503990"/>
            <a:chExt cx="2472716" cy="556877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A7D9E6-2B86-4B9B-21D0-DA91CEBD5F39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11A471-B8FC-6ADD-E587-FDF0AF452F25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5.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4FEFB56-CE46-60F8-51FE-930A04B6C096}"/>
              </a:ext>
            </a:extLst>
          </p:cNvPr>
          <p:cNvGrpSpPr/>
          <p:nvPr/>
        </p:nvGrpSpPr>
        <p:grpSpPr>
          <a:xfrm>
            <a:off x="7714561" y="4242395"/>
            <a:ext cx="2472716" cy="556877"/>
            <a:chOff x="7641658" y="3503990"/>
            <a:chExt cx="2472716" cy="55687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0850A95-020F-EC70-8001-49E32E29E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DA115E-5A8B-79FE-074E-AD6DF847BDA9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6. Display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" y="2994662"/>
            <a:ext cx="3179012" cy="204787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8" y="3429781"/>
            <a:ext cx="3179012" cy="101508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00" y="3042935"/>
            <a:ext cx="4086225" cy="2047875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283D9FD-D120-692C-7CE3-B69FBE7B0954}"/>
              </a:ext>
            </a:extLst>
          </p:cNvPr>
          <p:cNvCxnSpPr>
            <a:cxnSpLocks/>
          </p:cNvCxnSpPr>
          <p:nvPr/>
        </p:nvCxnSpPr>
        <p:spPr>
          <a:xfrm>
            <a:off x="3229630" y="3646895"/>
            <a:ext cx="824501" cy="7200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AF67795F-687C-9A05-94E5-E8E818F3546F}"/>
              </a:ext>
            </a:extLst>
          </p:cNvPr>
          <p:cNvCxnSpPr>
            <a:cxnSpLocks/>
          </p:cNvCxnSpPr>
          <p:nvPr/>
        </p:nvCxnSpPr>
        <p:spPr>
          <a:xfrm flipV="1">
            <a:off x="7109319" y="3789000"/>
            <a:ext cx="891181" cy="41056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0AC64C0-28C5-A2A0-2FCE-FBA69899D068}"/>
              </a:ext>
            </a:extLst>
          </p:cNvPr>
          <p:cNvSpPr/>
          <p:nvPr/>
        </p:nvSpPr>
        <p:spPr>
          <a:xfrm>
            <a:off x="489272" y="2459135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BDAAA9A-C4CB-7BF9-BF3F-215B7FDB1B47}"/>
              </a:ext>
            </a:extLst>
          </p:cNvPr>
          <p:cNvSpPr/>
          <p:nvPr/>
        </p:nvSpPr>
        <p:spPr>
          <a:xfrm>
            <a:off x="4106452" y="2858269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8682D8-6EEA-EB19-2090-6E2A8DBE5FD4}"/>
              </a:ext>
            </a:extLst>
          </p:cNvPr>
          <p:cNvSpPr/>
          <p:nvPr/>
        </p:nvSpPr>
        <p:spPr>
          <a:xfrm>
            <a:off x="8383500" y="2500374"/>
            <a:ext cx="2765557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 Information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UI display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3018436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Demo display!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4541F17-716F-DBE9-7097-23E1B30CC5A2}"/>
              </a:ext>
            </a:extLst>
          </p:cNvPr>
          <p:cNvSpPr txBox="1">
            <a:spLocks/>
          </p:cNvSpPr>
          <p:nvPr/>
        </p:nvSpPr>
        <p:spPr>
          <a:xfrm>
            <a:off x="2136000" y="2709000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altLang="zh-CN" dirty="0"/>
              <a:t>Related work</a:t>
            </a:r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62DB71-1DA0-6232-0B4E-0FBA33D1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456556B3-250E-8090-841B-3E237DAD53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70069794"/>
              </p:ext>
            </p:extLst>
          </p:nvPr>
        </p:nvGraphicFramePr>
        <p:xfrm>
          <a:off x="1776000" y="909000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5192410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CE1B08AF-1630-D3E6-7A2B-D855EC020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600" dirty="0">
                <a:latin typeface="Gabriola" panose="04040605051002020D02" pitchFamily="82" charset="0"/>
              </a:rPr>
              <a:t>Any questions?</a:t>
            </a:r>
            <a:endParaRPr lang="de-DE" altLang="zh-CN" sz="3600" dirty="0">
              <a:latin typeface="Gabriola" panose="04040605051002020D02" pitchFamily="82" charset="0"/>
            </a:endParaRPr>
          </a:p>
          <a:p>
            <a:endParaRPr lang="zh-CN" alt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52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Thanks for watching!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692467-9291-7D0E-4121-8C92C3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  <p:sp>
        <p:nvSpPr>
          <p:cNvPr id="14" name="副标题 5">
            <a:extLst>
              <a:ext uri="{FF2B5EF4-FFF2-40B4-BE49-F238E27FC236}">
                <a16:creationId xmlns:a16="http://schemas.microsoft.com/office/drawing/2014/main" id="{FBF238BD-8AC4-25DD-5995-E13C8491FDB3}"/>
              </a:ext>
            </a:extLst>
          </p:cNvPr>
          <p:cNvSpPr txBox="1">
            <a:spLocks/>
          </p:cNvSpPr>
          <p:nvPr/>
        </p:nvSpPr>
        <p:spPr>
          <a:xfrm>
            <a:off x="1416000" y="4690234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CN">
              <a:ea typeface="MS PGothic" panose="020B0600070205080204" pitchFamily="34" charset="-128"/>
            </a:endParaRPr>
          </a:p>
          <a:p>
            <a:r>
              <a:rPr lang="de-DE" altLang="zh-CN"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DA5D81F-9F1F-84B3-2491-8A00D52AA324}"/>
              </a:ext>
            </a:extLst>
          </p:cNvPr>
          <p:cNvSpPr txBox="1">
            <a:spLocks/>
          </p:cNvSpPr>
          <p:nvPr/>
        </p:nvSpPr>
        <p:spPr>
          <a:xfrm>
            <a:off x="1956000" y="4858857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85231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DOGS: MOST POPULAR PETS </a:t>
            </a:r>
            <a:endParaRPr lang="de-DE" altLang="zh-CN" sz="1800" b="1" dirty="0"/>
          </a:p>
        </p:txBody>
      </p:sp>
      <p:pic>
        <p:nvPicPr>
          <p:cNvPr id="2050" name="Picture 2" descr="2024 年宠物拥有量统计">
            <a:extLst>
              <a:ext uri="{FF2B5EF4-FFF2-40B4-BE49-F238E27FC236}">
                <a16:creationId xmlns:a16="http://schemas.microsoft.com/office/drawing/2014/main" id="{D879DBA0-DF85-92CB-8D17-3072DC95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6" y="1111959"/>
            <a:ext cx="3240000" cy="18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89826F-7660-5727-7813-74CEEC2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877672"/>
            <a:ext cx="7176007" cy="36203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742C27-82E8-C170-5CD4-B57D17A717B1}"/>
              </a:ext>
            </a:extLst>
          </p:cNvPr>
          <p:cNvSpPr txBox="1"/>
          <p:nvPr/>
        </p:nvSpPr>
        <p:spPr>
          <a:xfrm>
            <a:off x="360000" y="2349000"/>
            <a:ext cx="44530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Dogs are the most popular pet in the U.S. (65.1 million U.S. households own a dog)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Essential dog expenses cost an average of $1,533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42% of dog owners got their pets from a store, while 38% of dog owners got their pets from an animal shelter or rescue.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057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 BITING: POTENTIAL RISK AROUND YOU</a:t>
            </a:r>
            <a:endParaRPr lang="de-DE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4EB8B-24C8-2E58-1039-0D38EFB9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4" y="3843442"/>
            <a:ext cx="6004523" cy="2546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6F246D-C3BF-6860-7054-9ABD9FDD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50" y="2681284"/>
            <a:ext cx="3691864" cy="3708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7A099C-E0D8-3D8A-6186-64BD53E0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39" y="1360769"/>
            <a:ext cx="2990361" cy="2635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DB4A2D-6936-352D-FA03-EF93DB16B13F}"/>
              </a:ext>
            </a:extLst>
          </p:cNvPr>
          <p:cNvSpPr txBox="1"/>
          <p:nvPr/>
        </p:nvSpPr>
        <p:spPr>
          <a:xfrm>
            <a:off x="287278" y="2351566"/>
            <a:ext cx="6167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year, an estimated 4.5 million people are bitten by dogs in the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15.55% of dog bites were committed by stray dogs rather than pets.</a:t>
            </a:r>
          </a:p>
        </p:txBody>
      </p:sp>
    </p:spTree>
    <p:extLst>
      <p:ext uri="{BB962C8B-B14F-4D97-AF65-F5344CB8AC3E}">
        <p14:creationId xmlns:p14="http://schemas.microsoft.com/office/powerpoint/2010/main" val="643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73BC016-8055-BFCE-B550-E8B161AF421B}"/>
              </a:ext>
            </a:extLst>
          </p:cNvPr>
          <p:cNvSpPr txBox="1">
            <a:spLocks/>
          </p:cNvSpPr>
          <p:nvPr/>
        </p:nvSpPr>
        <p:spPr>
          <a:xfrm>
            <a:off x="336000" y="2207411"/>
            <a:ext cx="10362890" cy="396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solidFill>
                  <a:schemeClr val="accent4"/>
                </a:solidFill>
              </a:rPr>
              <a:t>What?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200" spc="0" dirty="0">
                <a:solidFill>
                  <a:prstClr val="black"/>
                </a:solidFill>
              </a:rPr>
              <a:t>A </a:t>
            </a:r>
            <a:r>
              <a:rPr kumimoji="0" lang="de-DE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system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that offers a quick and simple classification tool for breeds of the dogs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r>
              <a:rPr lang="de-DE" altLang="zh-CN" sz="3600" b="1" dirty="0">
                <a:solidFill>
                  <a:schemeClr val="accent4"/>
                </a:solidFill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spc="0" dirty="0">
                <a:solidFill>
                  <a:prstClr val="black"/>
                </a:solidFill>
              </a:rPr>
              <a:t>Get the breed information as soon as possible to prevent from the dog attack accidents.</a:t>
            </a:r>
            <a:endParaRPr lang="de-DE" sz="2200" spc="0" dirty="0">
              <a:solidFill>
                <a:prstClr val="black"/>
              </a:solidFill>
            </a:endParaRPr>
          </a:p>
          <a:p>
            <a:r>
              <a:rPr lang="de-DE" altLang="zh-CN" sz="3200" b="1" dirty="0">
                <a:solidFill>
                  <a:schemeClr val="accent4"/>
                </a:solidFill>
              </a:rPr>
              <a:t>Whom?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Dog owners that not sure the breeds of their dogs.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Anyone who finds a dog nearby and worries about the potential risk of biting.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32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de-DE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>
            <a:extLst>
              <a:ext uri="{FF2B5EF4-FFF2-40B4-BE49-F238E27FC236}">
                <a16:creationId xmlns:a16="http://schemas.microsoft.com/office/drawing/2014/main" id="{15C06244-48AC-8BB0-6690-790FB275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altLang="zh-CN" dirty="0" err="1"/>
              <a:t>Haoyue</a:t>
            </a:r>
            <a:r>
              <a:rPr lang="en-US" altLang="zh-CN" dirty="0"/>
              <a:t> Zhu</a:t>
            </a:r>
          </a:p>
          <a:p>
            <a:r>
              <a:rPr lang="en-US" altLang="zh-CN" dirty="0"/>
              <a:t>Jian Jiang</a:t>
            </a:r>
          </a:p>
          <a:p>
            <a:endParaRPr lang="de-DE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4179F6-C74E-787F-0C9E-3CEC8AA4E318}"/>
              </a:ext>
            </a:extLst>
          </p:cNvPr>
          <p:cNvSpPr txBox="1">
            <a:spLocks/>
          </p:cNvSpPr>
          <p:nvPr/>
        </p:nvSpPr>
        <p:spPr>
          <a:xfrm>
            <a:off x="1350968" y="270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DATA COLLECTION &amp; </a:t>
            </a:r>
            <a:r>
              <a:rPr lang="de-DE" altLang="zh-CN" dirty="0"/>
              <a:t>Augmentation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06A33-A443-FC96-A5C6-0014945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</a:t>
            </a:r>
            <a:r>
              <a:rPr lang="en-US" altLang="zh-CN" sz="3200" b="1" dirty="0" err="1">
                <a:solidFill>
                  <a:schemeClr val="accent4"/>
                </a:solidFill>
              </a:rPr>
              <a:t>riginal</a:t>
            </a:r>
            <a:r>
              <a:rPr lang="de-DE" sz="3200" b="1" dirty="0">
                <a:solidFill>
                  <a:schemeClr val="accent4"/>
                </a:solidFill>
              </a:rPr>
              <a:t> Dataset: Stanford Dogs Dataset</a:t>
            </a:r>
          </a:p>
          <a:p>
            <a:pPr algn="l"/>
            <a:r>
              <a:rPr lang="en-US" sz="2800" b="1" dirty="0"/>
              <a:t>Images of 120 breeds of dogs from around the world. </a:t>
            </a:r>
            <a:endParaRPr lang="de-DE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Number of categories: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~150 images per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Total images: 20,580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1EA41-2C50-5264-9CD3-6B91FBED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2" y="3789000"/>
            <a:ext cx="4972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1294</Words>
  <Application>Microsoft Office PowerPoint</Application>
  <PresentationFormat>宽屏</PresentationFormat>
  <Paragraphs>387</Paragraphs>
  <Slides>37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6" baseType="lpstr">
      <vt:lpstr>Inter</vt:lpstr>
      <vt:lpstr>MS PGothic</vt:lpstr>
      <vt:lpstr>Arial</vt:lpstr>
      <vt:lpstr>Arial Black</vt:lpstr>
      <vt:lpstr>Calibri</vt:lpstr>
      <vt:lpstr>Cambria Math</vt:lpstr>
      <vt:lpstr>Gabriola</vt:lpstr>
      <vt:lpstr>Wingdings</vt:lpstr>
      <vt:lpstr>Template</vt:lpstr>
      <vt:lpstr>Puppy master</vt:lpstr>
      <vt:lpstr>Contents</vt:lpstr>
      <vt:lpstr>Team STRUCTURE</vt:lpstr>
      <vt:lpstr>Project overview</vt:lpstr>
      <vt:lpstr>Project overview</vt:lpstr>
      <vt:lpstr>Project overview</vt:lpstr>
      <vt:lpstr>PowerPoint 演示文稿</vt:lpstr>
      <vt:lpstr>Data collection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Model training &amp; evaluation</vt:lpstr>
      <vt:lpstr>OUTLINE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Visualizing The Metrics Curves </vt:lpstr>
      <vt:lpstr>Visualizing The Metrics Curves</vt:lpstr>
      <vt:lpstr>Prediction </vt:lpstr>
      <vt:lpstr>Prediction</vt:lpstr>
      <vt:lpstr>PowerPoint 演示文稿</vt:lpstr>
      <vt:lpstr>Project structure</vt:lpstr>
      <vt:lpstr>Project structure</vt:lpstr>
      <vt:lpstr>Project structure</vt:lpstr>
      <vt:lpstr>Project structure</vt:lpstr>
      <vt:lpstr>UI display</vt:lpstr>
      <vt:lpstr>PowerPoint 演示文稿</vt:lpstr>
      <vt:lpstr>RELATED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2024-02-06T12:20:43Z</dcterms:modified>
</cp:coreProperties>
</file>